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8"/>
  </p:notesMasterIdLst>
  <p:sldIdLst>
    <p:sldId id="256" r:id="rId3"/>
    <p:sldId id="2076138538" r:id="rId4"/>
    <p:sldId id="2076138539" r:id="rId5"/>
    <p:sldId id="2076138543" r:id="rId6"/>
    <p:sldId id="2076138561" r:id="rId7"/>
    <p:sldId id="2076138544" r:id="rId8"/>
    <p:sldId id="2076138547" r:id="rId9"/>
    <p:sldId id="2076138548" r:id="rId10"/>
    <p:sldId id="2076138549" r:id="rId11"/>
    <p:sldId id="2076138546" r:id="rId12"/>
    <p:sldId id="2076138550" r:id="rId13"/>
    <p:sldId id="2076138551" r:id="rId14"/>
    <p:sldId id="2076138552" r:id="rId15"/>
    <p:sldId id="2076138554" r:id="rId16"/>
    <p:sldId id="2076138555" r:id="rId17"/>
    <p:sldId id="2076138564" r:id="rId18"/>
    <p:sldId id="263" r:id="rId19"/>
    <p:sldId id="2076138540" r:id="rId20"/>
    <p:sldId id="2076138545" r:id="rId21"/>
    <p:sldId id="2076138542" r:id="rId22"/>
    <p:sldId id="261" r:id="rId23"/>
    <p:sldId id="2076138541" r:id="rId24"/>
    <p:sldId id="2076138560" r:id="rId25"/>
    <p:sldId id="2076138562"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102" d="100"/>
          <a:sy n="102"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hkumar Rajarathinavel" userId="b1bcb14f-06c0-4acd-ae8b-4a00bed86608" providerId="ADAL" clId="{8C1568A9-D661-4EEC-AC75-128A601CF677}"/>
    <pc:docChg chg="delSld modSld">
      <pc:chgData name="Maheshkumar Rajarathinavel" userId="b1bcb14f-06c0-4acd-ae8b-4a00bed86608" providerId="ADAL" clId="{8C1568A9-D661-4EEC-AC75-128A601CF677}" dt="2022-09-23T07:46:51.422" v="87" actId="6549"/>
      <pc:docMkLst>
        <pc:docMk/>
      </pc:docMkLst>
      <pc:sldChg chg="modSp mod">
        <pc:chgData name="Maheshkumar Rajarathinavel" userId="b1bcb14f-06c0-4acd-ae8b-4a00bed86608" providerId="ADAL" clId="{8C1568A9-D661-4EEC-AC75-128A601CF677}" dt="2022-09-23T07:45:48.978" v="80" actId="20577"/>
        <pc:sldMkLst>
          <pc:docMk/>
          <pc:sldMk cId="3994178211" sldId="263"/>
        </pc:sldMkLst>
        <pc:spChg chg="mod">
          <ac:chgData name="Maheshkumar Rajarathinavel" userId="b1bcb14f-06c0-4acd-ae8b-4a00bed86608" providerId="ADAL" clId="{8C1568A9-D661-4EEC-AC75-128A601CF677}" dt="2022-09-23T07:45:48.978" v="80" actId="20577"/>
          <ac:spMkLst>
            <pc:docMk/>
            <pc:sldMk cId="3994178211" sldId="263"/>
            <ac:spMk id="7" creationId="{2344A514-5ED9-E424-5E2C-8DCBEEEF4B6A}"/>
          </ac:spMkLst>
        </pc:spChg>
      </pc:sldChg>
      <pc:sldChg chg="modSp mod">
        <pc:chgData name="Maheshkumar Rajarathinavel" userId="b1bcb14f-06c0-4acd-ae8b-4a00bed86608" providerId="ADAL" clId="{8C1568A9-D661-4EEC-AC75-128A601CF677}" dt="2022-09-23T07:43:44.418" v="11" actId="20577"/>
        <pc:sldMkLst>
          <pc:docMk/>
          <pc:sldMk cId="1378339952" sldId="2076138538"/>
        </pc:sldMkLst>
        <pc:spChg chg="mod">
          <ac:chgData name="Maheshkumar Rajarathinavel" userId="b1bcb14f-06c0-4acd-ae8b-4a00bed86608" providerId="ADAL" clId="{8C1568A9-D661-4EEC-AC75-128A601CF677}" dt="2022-09-23T07:43:06.260" v="0" actId="207"/>
          <ac:spMkLst>
            <pc:docMk/>
            <pc:sldMk cId="1378339952" sldId="2076138538"/>
            <ac:spMk id="2" creationId="{5AB1BBBA-8299-47A3-88A6-A0EE64098DB2}"/>
          </ac:spMkLst>
        </pc:spChg>
        <pc:spChg chg="mod">
          <ac:chgData name="Maheshkumar Rajarathinavel" userId="b1bcb14f-06c0-4acd-ae8b-4a00bed86608" providerId="ADAL" clId="{8C1568A9-D661-4EEC-AC75-128A601CF677}" dt="2022-09-23T07:43:44.418" v="11" actId="20577"/>
          <ac:spMkLst>
            <pc:docMk/>
            <pc:sldMk cId="1378339952" sldId="2076138538"/>
            <ac:spMk id="3" creationId="{A6A0BBC2-3C20-4CE9-9889-6679BE079302}"/>
          </ac:spMkLst>
        </pc:spChg>
      </pc:sldChg>
      <pc:sldChg chg="modSp mod">
        <pc:chgData name="Maheshkumar Rajarathinavel" userId="b1bcb14f-06c0-4acd-ae8b-4a00bed86608" providerId="ADAL" clId="{8C1568A9-D661-4EEC-AC75-128A601CF677}" dt="2022-09-23T07:44:11.145" v="12" actId="13926"/>
        <pc:sldMkLst>
          <pc:docMk/>
          <pc:sldMk cId="412579654" sldId="2076138539"/>
        </pc:sldMkLst>
        <pc:spChg chg="mod">
          <ac:chgData name="Maheshkumar Rajarathinavel" userId="b1bcb14f-06c0-4acd-ae8b-4a00bed86608" providerId="ADAL" clId="{8C1568A9-D661-4EEC-AC75-128A601CF677}" dt="2022-09-23T07:44:11.145" v="12" actId="13926"/>
          <ac:spMkLst>
            <pc:docMk/>
            <pc:sldMk cId="412579654" sldId="2076138539"/>
            <ac:spMk id="2" creationId="{5AB1BBBA-8299-47A3-88A6-A0EE64098DB2}"/>
          </ac:spMkLst>
        </pc:spChg>
      </pc:sldChg>
      <pc:sldChg chg="modSp mod">
        <pc:chgData name="Maheshkumar Rajarathinavel" userId="b1bcb14f-06c0-4acd-ae8b-4a00bed86608" providerId="ADAL" clId="{8C1568A9-D661-4EEC-AC75-128A601CF677}" dt="2022-09-23T07:45:54.897" v="81" actId="13926"/>
        <pc:sldMkLst>
          <pc:docMk/>
          <pc:sldMk cId="1011361469" sldId="2076138540"/>
        </pc:sldMkLst>
        <pc:spChg chg="mod">
          <ac:chgData name="Maheshkumar Rajarathinavel" userId="b1bcb14f-06c0-4acd-ae8b-4a00bed86608" providerId="ADAL" clId="{8C1568A9-D661-4EEC-AC75-128A601CF677}" dt="2022-09-23T07:45:54.897" v="81" actId="13926"/>
          <ac:spMkLst>
            <pc:docMk/>
            <pc:sldMk cId="1011361469" sldId="2076138540"/>
            <ac:spMk id="2" creationId="{5AB1BBBA-8299-47A3-88A6-A0EE64098DB2}"/>
          </ac:spMkLst>
        </pc:spChg>
      </pc:sldChg>
      <pc:sldChg chg="modSp mod">
        <pc:chgData name="Maheshkumar Rajarathinavel" userId="b1bcb14f-06c0-4acd-ae8b-4a00bed86608" providerId="ADAL" clId="{8C1568A9-D661-4EEC-AC75-128A601CF677}" dt="2022-09-23T07:46:51.422" v="87" actId="6549"/>
        <pc:sldMkLst>
          <pc:docMk/>
          <pc:sldMk cId="3427531831" sldId="2076138541"/>
        </pc:sldMkLst>
        <pc:spChg chg="mod">
          <ac:chgData name="Maheshkumar Rajarathinavel" userId="b1bcb14f-06c0-4acd-ae8b-4a00bed86608" providerId="ADAL" clId="{8C1568A9-D661-4EEC-AC75-128A601CF677}" dt="2022-09-23T07:46:12.102" v="84" actId="13926"/>
          <ac:spMkLst>
            <pc:docMk/>
            <pc:sldMk cId="3427531831" sldId="2076138541"/>
            <ac:spMk id="2" creationId="{5AB1BBBA-8299-47A3-88A6-A0EE64098DB2}"/>
          </ac:spMkLst>
        </pc:spChg>
        <pc:spChg chg="mod">
          <ac:chgData name="Maheshkumar Rajarathinavel" userId="b1bcb14f-06c0-4acd-ae8b-4a00bed86608" providerId="ADAL" clId="{8C1568A9-D661-4EEC-AC75-128A601CF677}" dt="2022-09-23T07:46:51.422" v="87" actId="6549"/>
          <ac:spMkLst>
            <pc:docMk/>
            <pc:sldMk cId="3427531831" sldId="2076138541"/>
            <ac:spMk id="3" creationId="{A6A0BBC2-3C20-4CE9-9889-6679BE079302}"/>
          </ac:spMkLst>
        </pc:spChg>
      </pc:sldChg>
      <pc:sldChg chg="modSp mod">
        <pc:chgData name="Maheshkumar Rajarathinavel" userId="b1bcb14f-06c0-4acd-ae8b-4a00bed86608" providerId="ADAL" clId="{8C1568A9-D661-4EEC-AC75-128A601CF677}" dt="2022-09-23T07:44:17.449" v="13" actId="13926"/>
        <pc:sldMkLst>
          <pc:docMk/>
          <pc:sldMk cId="1281096897" sldId="2076138543"/>
        </pc:sldMkLst>
        <pc:spChg chg="mod">
          <ac:chgData name="Maheshkumar Rajarathinavel" userId="b1bcb14f-06c0-4acd-ae8b-4a00bed86608" providerId="ADAL" clId="{8C1568A9-D661-4EEC-AC75-128A601CF677}" dt="2022-09-23T07:44:17.449" v="13" actId="13926"/>
          <ac:spMkLst>
            <pc:docMk/>
            <pc:sldMk cId="1281096897" sldId="2076138543"/>
            <ac:spMk id="2" creationId="{5AB1BBBA-8299-47A3-88A6-A0EE64098DB2}"/>
          </ac:spMkLst>
        </pc:spChg>
      </pc:sldChg>
      <pc:sldChg chg="modSp mod">
        <pc:chgData name="Maheshkumar Rajarathinavel" userId="b1bcb14f-06c0-4acd-ae8b-4a00bed86608" providerId="ADAL" clId="{8C1568A9-D661-4EEC-AC75-128A601CF677}" dt="2022-09-23T07:44:24.326" v="14" actId="13926"/>
        <pc:sldMkLst>
          <pc:docMk/>
          <pc:sldMk cId="4022134676" sldId="2076138544"/>
        </pc:sldMkLst>
        <pc:spChg chg="mod">
          <ac:chgData name="Maheshkumar Rajarathinavel" userId="b1bcb14f-06c0-4acd-ae8b-4a00bed86608" providerId="ADAL" clId="{8C1568A9-D661-4EEC-AC75-128A601CF677}" dt="2022-09-23T07:44:24.326" v="14" actId="13926"/>
          <ac:spMkLst>
            <pc:docMk/>
            <pc:sldMk cId="4022134676" sldId="2076138544"/>
            <ac:spMk id="6" creationId="{EA48B02A-65F4-BE95-02BB-612E1B1B6B87}"/>
          </ac:spMkLst>
        </pc:spChg>
      </pc:sldChg>
      <pc:sldChg chg="modSp mod">
        <pc:chgData name="Maheshkumar Rajarathinavel" userId="b1bcb14f-06c0-4acd-ae8b-4a00bed86608" providerId="ADAL" clId="{8C1568A9-D661-4EEC-AC75-128A601CF677}" dt="2022-09-23T07:46:02.337" v="83" actId="13926"/>
        <pc:sldMkLst>
          <pc:docMk/>
          <pc:sldMk cId="1521753707" sldId="2076138545"/>
        </pc:sldMkLst>
        <pc:spChg chg="mod">
          <ac:chgData name="Maheshkumar Rajarathinavel" userId="b1bcb14f-06c0-4acd-ae8b-4a00bed86608" providerId="ADAL" clId="{8C1568A9-D661-4EEC-AC75-128A601CF677}" dt="2022-09-23T07:46:02.337" v="83" actId="13926"/>
          <ac:spMkLst>
            <pc:docMk/>
            <pc:sldMk cId="1521753707" sldId="2076138545"/>
            <ac:spMk id="2" creationId="{5AB1BBBA-8299-47A3-88A6-A0EE64098DB2}"/>
          </ac:spMkLst>
        </pc:spChg>
      </pc:sldChg>
      <pc:sldChg chg="modSp mod">
        <pc:chgData name="Maheshkumar Rajarathinavel" userId="b1bcb14f-06c0-4acd-ae8b-4a00bed86608" providerId="ADAL" clId="{8C1568A9-D661-4EEC-AC75-128A601CF677}" dt="2022-09-23T07:44:36.385" v="15" actId="13926"/>
        <pc:sldMkLst>
          <pc:docMk/>
          <pc:sldMk cId="3822624796" sldId="2076138546"/>
        </pc:sldMkLst>
        <pc:spChg chg="mod">
          <ac:chgData name="Maheshkumar Rajarathinavel" userId="b1bcb14f-06c0-4acd-ae8b-4a00bed86608" providerId="ADAL" clId="{8C1568A9-D661-4EEC-AC75-128A601CF677}" dt="2022-09-23T07:44:36.385" v="15" actId="13926"/>
          <ac:spMkLst>
            <pc:docMk/>
            <pc:sldMk cId="3822624796" sldId="2076138546"/>
            <ac:spMk id="6" creationId="{EA48B02A-65F4-BE95-02BB-612E1B1B6B87}"/>
          </ac:spMkLst>
        </pc:spChg>
      </pc:sldChg>
      <pc:sldChg chg="del">
        <pc:chgData name="Maheshkumar Rajarathinavel" userId="b1bcb14f-06c0-4acd-ae8b-4a00bed86608" providerId="ADAL" clId="{8C1568A9-D661-4EEC-AC75-128A601CF677}" dt="2022-09-23T07:44:54.268" v="18" actId="47"/>
        <pc:sldMkLst>
          <pc:docMk/>
          <pc:sldMk cId="1674765201" sldId="2076138553"/>
        </pc:sldMkLst>
      </pc:sldChg>
      <pc:sldChg chg="del">
        <pc:chgData name="Maheshkumar Rajarathinavel" userId="b1bcb14f-06c0-4acd-ae8b-4a00bed86608" providerId="ADAL" clId="{8C1568A9-D661-4EEC-AC75-128A601CF677}" dt="2022-09-23T07:44:49.298" v="16" actId="47"/>
        <pc:sldMkLst>
          <pc:docMk/>
          <pc:sldMk cId="2061492408" sldId="2076138556"/>
        </pc:sldMkLst>
      </pc:sldChg>
      <pc:sldChg chg="del">
        <pc:chgData name="Maheshkumar Rajarathinavel" userId="b1bcb14f-06c0-4acd-ae8b-4a00bed86608" providerId="ADAL" clId="{8C1568A9-D661-4EEC-AC75-128A601CF677}" dt="2022-09-23T07:44:51.106" v="17" actId="47"/>
        <pc:sldMkLst>
          <pc:docMk/>
          <pc:sldMk cId="2094032269" sldId="2076138558"/>
        </pc:sldMkLst>
      </pc:sldChg>
      <pc:sldChg chg="modSp mod">
        <pc:chgData name="Maheshkumar Rajarathinavel" userId="b1bcb14f-06c0-4acd-ae8b-4a00bed86608" providerId="ADAL" clId="{8C1568A9-D661-4EEC-AC75-128A601CF677}" dt="2022-09-23T07:46:14.402" v="85" actId="13926"/>
        <pc:sldMkLst>
          <pc:docMk/>
          <pc:sldMk cId="1738349575" sldId="2076138560"/>
        </pc:sldMkLst>
        <pc:spChg chg="mod">
          <ac:chgData name="Maheshkumar Rajarathinavel" userId="b1bcb14f-06c0-4acd-ae8b-4a00bed86608" providerId="ADAL" clId="{8C1568A9-D661-4EEC-AC75-128A601CF677}" dt="2022-09-23T07:46:14.402" v="85" actId="13926"/>
          <ac:spMkLst>
            <pc:docMk/>
            <pc:sldMk cId="1738349575" sldId="2076138560"/>
            <ac:spMk id="2" creationId="{5AB1BBBA-8299-47A3-88A6-A0EE64098DB2}"/>
          </ac:spMkLst>
        </pc:spChg>
      </pc:sldChg>
      <pc:sldChg chg="modSp mod">
        <pc:chgData name="Maheshkumar Rajarathinavel" userId="b1bcb14f-06c0-4acd-ae8b-4a00bed86608" providerId="ADAL" clId="{8C1568A9-D661-4EEC-AC75-128A601CF677}" dt="2022-09-23T07:46:17.462" v="86" actId="13926"/>
        <pc:sldMkLst>
          <pc:docMk/>
          <pc:sldMk cId="902934968" sldId="2076138562"/>
        </pc:sldMkLst>
        <pc:spChg chg="mod">
          <ac:chgData name="Maheshkumar Rajarathinavel" userId="b1bcb14f-06c0-4acd-ae8b-4a00bed86608" providerId="ADAL" clId="{8C1568A9-D661-4EEC-AC75-128A601CF677}" dt="2022-09-23T07:46:17.462" v="86" actId="13926"/>
          <ac:spMkLst>
            <pc:docMk/>
            <pc:sldMk cId="902934968" sldId="2076138562"/>
            <ac:spMk id="2" creationId="{5AB1BBBA-8299-47A3-88A6-A0EE64098DB2}"/>
          </ac:spMkLst>
        </pc:spChg>
      </pc:sldChg>
      <pc:sldChg chg="del">
        <pc:chgData name="Maheshkumar Rajarathinavel" userId="b1bcb14f-06c0-4acd-ae8b-4a00bed86608" providerId="ADAL" clId="{8C1568A9-D661-4EEC-AC75-128A601CF677}" dt="2022-09-23T07:45:10.126" v="19" actId="47"/>
        <pc:sldMkLst>
          <pc:docMk/>
          <pc:sldMk cId="3122185259" sldId="20761385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12D7C-5830-4B29-9BE7-D273C9E32E05}" type="datetimeFigureOut">
              <a:rPr lang="en-US" smtClean="0"/>
              <a:t>9/23/2022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2B7F0-EE15-403E-A17E-9BDB280A1891}" type="slidenum">
              <a:rPr lang="en-US" smtClean="0"/>
              <a:t>‹#›</a:t>
            </a:fld>
            <a:endParaRPr lang="en-US"/>
          </a:p>
        </p:txBody>
      </p:sp>
    </p:spTree>
    <p:extLst>
      <p:ext uri="{BB962C8B-B14F-4D97-AF65-F5344CB8AC3E}">
        <p14:creationId xmlns:p14="http://schemas.microsoft.com/office/powerpoint/2010/main" val="122361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1967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971451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999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446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0517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8433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230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4061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124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95380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5310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0875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205215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547301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296814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7860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3425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6599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867872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19467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8260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92642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31878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055185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97323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730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17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066847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1682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6113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659569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543621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36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304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2296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8526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276381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91485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577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249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0716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199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9303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713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3306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341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4805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319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90932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938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75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80085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3088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38637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787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599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689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72886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3220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6540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688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727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058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8600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4564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4780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7959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81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27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40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18050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371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430832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0520721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34718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44975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245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1385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680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30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9135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002984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9892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2606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04487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84329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3491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50400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21290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5438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0781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9724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589105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6282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62514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394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26089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8385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9247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1553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3420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7754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53262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276643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943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6424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436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01114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940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979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6377705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2576642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656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3749736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9/23/2022</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399267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07556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987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94651499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9458434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0551593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6806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245576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689148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529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5951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12" Type="http://schemas.openxmlformats.org/officeDocument/2006/relationships/slideLayout" Target="../slideLayouts/slideLayout124.xml"/><Relationship Id="rId16" Type="http://schemas.openxmlformats.org/officeDocument/2006/relationships/slideLayout" Target="../slideLayouts/slideLayout28.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113" Type="http://schemas.openxmlformats.org/officeDocument/2006/relationships/slideLayout" Target="../slideLayouts/slideLayout125.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6" Type="http://schemas.openxmlformats.org/officeDocument/2006/relationships/slideLayout" Target="../slideLayouts/slideLayout118.xml"/><Relationship Id="rId114" Type="http://schemas.openxmlformats.org/officeDocument/2006/relationships/theme" Target="../theme/theme2.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slideLayout" Target="../slideLayouts/slideLayout12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110" Type="http://schemas.openxmlformats.org/officeDocument/2006/relationships/slideLayout" Target="../slideLayouts/slideLayout122.xml"/><Relationship Id="rId115" Type="http://schemas.openxmlformats.org/officeDocument/2006/relationships/image" Target="../media/image1.emf"/><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111"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9/23/2022</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9567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186992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2" r:id="rId59"/>
    <p:sldLayoutId id="2147483733" r:id="rId60"/>
    <p:sldLayoutId id="2147483734" r:id="rId61"/>
    <p:sldLayoutId id="2147483735" r:id="rId62"/>
    <p:sldLayoutId id="2147483736" r:id="rId63"/>
    <p:sldLayoutId id="2147483737" r:id="rId64"/>
    <p:sldLayoutId id="2147483738" r:id="rId65"/>
    <p:sldLayoutId id="2147483739" r:id="rId66"/>
    <p:sldLayoutId id="2147483740" r:id="rId67"/>
    <p:sldLayoutId id="2147483741" r:id="rId68"/>
    <p:sldLayoutId id="2147483742" r:id="rId69"/>
    <p:sldLayoutId id="2147483743" r:id="rId70"/>
    <p:sldLayoutId id="2147483744" r:id="rId71"/>
    <p:sldLayoutId id="2147483745" r:id="rId72"/>
    <p:sldLayoutId id="2147483746" r:id="rId73"/>
    <p:sldLayoutId id="2147483747" r:id="rId74"/>
    <p:sldLayoutId id="2147483748" r:id="rId75"/>
    <p:sldLayoutId id="2147483749" r:id="rId76"/>
    <p:sldLayoutId id="2147483750" r:id="rId77"/>
    <p:sldLayoutId id="2147483751" r:id="rId78"/>
    <p:sldLayoutId id="2147483752" r:id="rId79"/>
    <p:sldLayoutId id="2147483753" r:id="rId80"/>
    <p:sldLayoutId id="2147483754" r:id="rId81"/>
    <p:sldLayoutId id="2147483755" r:id="rId82"/>
    <p:sldLayoutId id="2147483756" r:id="rId83"/>
    <p:sldLayoutId id="2147483757" r:id="rId84"/>
    <p:sldLayoutId id="2147483758" r:id="rId85"/>
    <p:sldLayoutId id="2147483759" r:id="rId86"/>
    <p:sldLayoutId id="2147483760" r:id="rId87"/>
    <p:sldLayoutId id="2147483761" r:id="rId88"/>
    <p:sldLayoutId id="2147483762" r:id="rId89"/>
    <p:sldLayoutId id="2147483763" r:id="rId90"/>
    <p:sldLayoutId id="2147483764" r:id="rId91"/>
    <p:sldLayoutId id="2147483765" r:id="rId92"/>
    <p:sldLayoutId id="2147483766" r:id="rId93"/>
    <p:sldLayoutId id="2147483767" r:id="rId94"/>
    <p:sldLayoutId id="2147483768" r:id="rId95"/>
    <p:sldLayoutId id="2147483769" r:id="rId96"/>
    <p:sldLayoutId id="2147483770" r:id="rId97"/>
    <p:sldLayoutId id="2147483771" r:id="rId98"/>
    <p:sldLayoutId id="2147483772" r:id="rId99"/>
    <p:sldLayoutId id="2147483773" r:id="rId100"/>
    <p:sldLayoutId id="2147483774" r:id="rId101"/>
    <p:sldLayoutId id="2147483775" r:id="rId102"/>
    <p:sldLayoutId id="2147483776" r:id="rId103"/>
    <p:sldLayoutId id="2147483777" r:id="rId104"/>
    <p:sldLayoutId id="2147483778" r:id="rId105"/>
    <p:sldLayoutId id="2147483779" r:id="rId106"/>
    <p:sldLayoutId id="2147483780" r:id="rId107"/>
    <p:sldLayoutId id="2147483781" r:id="rId108"/>
    <p:sldLayoutId id="2147483782" r:id="rId109"/>
    <p:sldLayoutId id="2147483783" r:id="rId110"/>
    <p:sldLayoutId id="2147483784" r:id="rId111"/>
    <p:sldLayoutId id="2147483785" r:id="rId112"/>
    <p:sldLayoutId id="2147483786"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hyperlink" Target="https://www.linkedin.com/in/mfcmahesh/" TargetMode="Externa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hyperlink" Target="https://www.cnet.com/culture/internet/how-bored-ape-yacht-club-nfts-became-400k-status-symbols/" TargetMode="External"/><Relationship Id="rId5" Type="http://schemas.openxmlformats.org/officeDocument/2006/relationships/hyperlink" Target="https://boredapeyachtclub.com/#/home" TargetMode="Externa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artner.com/en/articles/what-is-web3" TargetMode="External"/><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https://www.techtarget.com/iotagenda/definition/blockchain-dAp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economictimes.indiatimes.com/tech/funding/web3-chess-startup-immortal-game-raises-12-million-in-funding-led-by-tcg/articleshow/94374372.cms" TargetMode="External"/><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aka.ms/AAdv6cd" TargetMode="External"/><Relationship Id="rId2" Type="http://schemas.openxmlformats.org/officeDocument/2006/relationships/hyperlink" Target="https://aka.ms/CSIgnite21"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forbes.com/sites/rahulrai/2022/01/02/an-overview-of-web3-venture-capital-activity-in-2021/" TargetMode="External"/><Relationship Id="rId7" Type="http://schemas.openxmlformats.org/officeDocument/2006/relationships/hyperlink" Target="https://www.theverge.com/2022/2/20/22943228/opensea-phishing-hack-smart-contract-bug-stolen-nft" TargetMode="External"/><Relationship Id="rId2" Type="http://schemas.openxmlformats.org/officeDocument/2006/relationships/hyperlink" Target="https://www.bloomberg.com/news/articles/2022-04-12/web3-is-useless-if-it-s-not-user-friendly" TargetMode="External"/><Relationship Id="rId1" Type="http://schemas.openxmlformats.org/officeDocument/2006/relationships/slideLayout" Target="../slideLayouts/slideLayout12.xml"/><Relationship Id="rId6" Type="http://schemas.openxmlformats.org/officeDocument/2006/relationships/hyperlink" Target="https://www.investopedia.com/terms/b/blockchain-wallet.asp" TargetMode="External"/><Relationship Id="rId5" Type="http://schemas.openxmlformats.org/officeDocument/2006/relationships/hyperlink" Target="https://www.marketplace.org/2022/01/13/what-is-web3-exactly/" TargetMode="External"/><Relationship Id="rId4" Type="http://schemas.openxmlformats.org/officeDocument/2006/relationships/hyperlink" Target="https://www.weforum.org/agenda/2022/02/web3-transform-the-internet/"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time.com/6120237/nfts-environmental-impact/" TargetMode="External"/><Relationship Id="rId3" Type="http://schemas.openxmlformats.org/officeDocument/2006/relationships/hyperlink" Target="https://brave.com/research-paper-privacy-and-security-issues-in-web-3-0/" TargetMode="External"/><Relationship Id="rId7" Type="http://schemas.openxmlformats.org/officeDocument/2006/relationships/hyperlink" Target="https://www.nasdaq.com/articles/web3s-mainstream-adoption-wont-happen-without-better-ux" TargetMode="External"/><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hyperlink" Target="https://www.cbsnews.com/news/cryptocurrency-nft-scams/" TargetMode="External"/><Relationship Id="rId5" Type="http://schemas.openxmlformats.org/officeDocument/2006/relationships/hyperlink" Target="https://www.bloomberg.com/news/articles/2022-04-12/web3-is-useless-if-it-s-not-user-friendly" TargetMode="External"/><Relationship Id="rId4" Type="http://schemas.openxmlformats.org/officeDocument/2006/relationships/hyperlink" Target="https://qz.com/2112965/web3-is-not-decentralized/" TargetMode="External"/><Relationship Id="rId9" Type="http://schemas.openxmlformats.org/officeDocument/2006/relationships/hyperlink" Target="https://www.coindesk.com/sponsored-content/why-web-3-must-be-developed-sustainably/"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in/mfcmahesh/"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cdixon/status/1442201625590779909" TargetMode="External"/><Relationship Id="rId2" Type="http://schemas.openxmlformats.org/officeDocument/2006/relationships/hyperlink" Target="https://www.nytimes.com/interactive/2022/03/18/technology/web3-definition-internet.html?searchResultPosition=1" TargetMode="External"/><Relationship Id="rId1" Type="http://schemas.openxmlformats.org/officeDocument/2006/relationships/slideLayout" Target="../slideLayouts/slideLayout12.xml"/><Relationship Id="rId6" Type="http://schemas.openxmlformats.org/officeDocument/2006/relationships/hyperlink" Target="https://www.techtarget.com/iotagenda/definition/blockchain-dApp" TargetMode="External"/><Relationship Id="rId5" Type="http://schemas.openxmlformats.org/officeDocument/2006/relationships/hyperlink" Target="https://www.investopedia.com/terms/s/smart-contracts.asp"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60C714-CA3D-427D-95B5-3C29587A4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1D7ED78-1CF5-4B8A-93C1-4CC08953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46778" cy="6858000"/>
          </a:xfrm>
          <a:custGeom>
            <a:avLst/>
            <a:gdLst>
              <a:gd name="connsiteX0" fmla="*/ 0 w 12046778"/>
              <a:gd name="connsiteY0" fmla="*/ 0 h 6858000"/>
              <a:gd name="connsiteX1" fmla="*/ 454478 w 12046778"/>
              <a:gd name="connsiteY1" fmla="*/ 0 h 6858000"/>
              <a:gd name="connsiteX2" fmla="*/ 892342 w 12046778"/>
              <a:gd name="connsiteY2" fmla="*/ 15552 h 6858000"/>
              <a:gd name="connsiteX3" fmla="*/ 893702 w 12046778"/>
              <a:gd name="connsiteY3" fmla="*/ 0 h 6858000"/>
              <a:gd name="connsiteX4" fmla="*/ 5761220 w 12046778"/>
              <a:gd name="connsiteY4" fmla="*/ 0 h 6858000"/>
              <a:gd name="connsiteX5" fmla="*/ 7920992 w 12046778"/>
              <a:gd name="connsiteY5" fmla="*/ 265187 h 6858000"/>
              <a:gd name="connsiteX6" fmla="*/ 11428519 w 12046778"/>
              <a:gd name="connsiteY6" fmla="*/ 389763 h 6858000"/>
              <a:gd name="connsiteX7" fmla="*/ 11417875 w 12046778"/>
              <a:gd name="connsiteY7" fmla="*/ 694551 h 6858000"/>
              <a:gd name="connsiteX8" fmla="*/ 12046778 w 12046778"/>
              <a:gd name="connsiteY8" fmla="*/ 771770 h 6858000"/>
              <a:gd name="connsiteX9" fmla="*/ 11299482 w 12046778"/>
              <a:gd name="connsiteY9" fmla="*/ 6858000 h 6858000"/>
              <a:gd name="connsiteX10" fmla="*/ 11202642 w 12046778"/>
              <a:gd name="connsiteY10" fmla="*/ 6858000 h 6858000"/>
              <a:gd name="connsiteX11" fmla="*/ 6662440 w 12046778"/>
              <a:gd name="connsiteY11" fmla="*/ 6858000 h 6858000"/>
              <a:gd name="connsiteX12" fmla="*/ 0 w 1204677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46778" h="6858000">
                <a:moveTo>
                  <a:pt x="0" y="0"/>
                </a:moveTo>
                <a:lnTo>
                  <a:pt x="454478" y="0"/>
                </a:lnTo>
                <a:lnTo>
                  <a:pt x="892342" y="15552"/>
                </a:lnTo>
                <a:lnTo>
                  <a:pt x="893702" y="0"/>
                </a:lnTo>
                <a:lnTo>
                  <a:pt x="5761220" y="0"/>
                </a:lnTo>
                <a:lnTo>
                  <a:pt x="7920992" y="265187"/>
                </a:lnTo>
                <a:lnTo>
                  <a:pt x="11428519" y="389763"/>
                </a:lnTo>
                <a:lnTo>
                  <a:pt x="11417875" y="694551"/>
                </a:lnTo>
                <a:lnTo>
                  <a:pt x="12046778" y="771770"/>
                </a:lnTo>
                <a:lnTo>
                  <a:pt x="11299482" y="6858000"/>
                </a:lnTo>
                <a:lnTo>
                  <a:pt x="11202642" y="6858000"/>
                </a:lnTo>
                <a:lnTo>
                  <a:pt x="6662440" y="6858000"/>
                </a:lnTo>
                <a:lnTo>
                  <a:pt x="0" y="6858000"/>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3FA2241-6B3E-48FF-860B-B990431EC4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15541" cy="6858001"/>
          </a:xfrm>
          <a:custGeom>
            <a:avLst/>
            <a:gdLst>
              <a:gd name="connsiteX0" fmla="*/ 289900 w 11915541"/>
              <a:gd name="connsiteY0" fmla="*/ 0 h 6858001"/>
              <a:gd name="connsiteX1" fmla="*/ 4956408 w 11915541"/>
              <a:gd name="connsiteY1" fmla="*/ 0 h 6858001"/>
              <a:gd name="connsiteX2" fmla="*/ 7146011 w 11915541"/>
              <a:gd name="connsiteY2" fmla="*/ 269060 h 6858001"/>
              <a:gd name="connsiteX3" fmla="*/ 7883888 w 11915541"/>
              <a:gd name="connsiteY3" fmla="*/ 358077 h 6858001"/>
              <a:gd name="connsiteX4" fmla="*/ 8743808 w 11915541"/>
              <a:gd name="connsiteY4" fmla="*/ 388772 h 6858001"/>
              <a:gd name="connsiteX5" fmla="*/ 8846325 w 11915541"/>
              <a:gd name="connsiteY5" fmla="*/ 387158 h 6858001"/>
              <a:gd name="connsiteX6" fmla="*/ 8908081 w 11915541"/>
              <a:gd name="connsiteY6" fmla="*/ 391374 h 6858001"/>
              <a:gd name="connsiteX7" fmla="*/ 8976104 w 11915541"/>
              <a:gd name="connsiteY7" fmla="*/ 394890 h 6858001"/>
              <a:gd name="connsiteX8" fmla="*/ 9041336 w 11915541"/>
              <a:gd name="connsiteY8" fmla="*/ 398298 h 6858001"/>
              <a:gd name="connsiteX9" fmla="*/ 9111961 w 11915541"/>
              <a:gd name="connsiteY9" fmla="*/ 399407 h 6858001"/>
              <a:gd name="connsiteX10" fmla="*/ 9137458 w 11915541"/>
              <a:gd name="connsiteY10" fmla="*/ 411076 h 6858001"/>
              <a:gd name="connsiteX11" fmla="*/ 9439267 w 11915541"/>
              <a:gd name="connsiteY11" fmla="*/ 421615 h 6858001"/>
              <a:gd name="connsiteX12" fmla="*/ 9447565 w 11915541"/>
              <a:gd name="connsiteY12" fmla="*/ 420237 h 6858001"/>
              <a:gd name="connsiteX13" fmla="*/ 9480968 w 11915541"/>
              <a:gd name="connsiteY13" fmla="*/ 413579 h 6858001"/>
              <a:gd name="connsiteX14" fmla="*/ 9485823 w 11915541"/>
              <a:gd name="connsiteY14" fmla="*/ 414668 h 6858001"/>
              <a:gd name="connsiteX15" fmla="*/ 9504040 w 11915541"/>
              <a:gd name="connsiteY15" fmla="*/ 413672 h 6858001"/>
              <a:gd name="connsiteX16" fmla="*/ 9510668 w 11915541"/>
              <a:gd name="connsiteY16" fmla="*/ 420087 h 6858001"/>
              <a:gd name="connsiteX17" fmla="*/ 9572280 w 11915541"/>
              <a:gd name="connsiteY17" fmla="*/ 419684 h 6858001"/>
              <a:gd name="connsiteX18" fmla="*/ 9690102 w 11915541"/>
              <a:gd name="connsiteY18" fmla="*/ 407264 h 6858001"/>
              <a:gd name="connsiteX19" fmla="*/ 9711635 w 11915541"/>
              <a:gd name="connsiteY19" fmla="*/ 410830 h 6858001"/>
              <a:gd name="connsiteX20" fmla="*/ 9828330 w 11915541"/>
              <a:gd name="connsiteY20" fmla="*/ 413906 h 6858001"/>
              <a:gd name="connsiteX21" fmla="*/ 9966913 w 11915541"/>
              <a:gd name="connsiteY21" fmla="*/ 412008 h 6858001"/>
              <a:gd name="connsiteX22" fmla="*/ 10066210 w 11915541"/>
              <a:gd name="connsiteY22" fmla="*/ 412124 h 6858001"/>
              <a:gd name="connsiteX23" fmla="*/ 10165116 w 11915541"/>
              <a:gd name="connsiteY23" fmla="*/ 410209 h 6858001"/>
              <a:gd name="connsiteX24" fmla="*/ 10244876 w 11915541"/>
              <a:gd name="connsiteY24" fmla="*/ 418729 h 6858001"/>
              <a:gd name="connsiteX25" fmla="*/ 10292900 w 11915541"/>
              <a:gd name="connsiteY25" fmla="*/ 427936 h 6858001"/>
              <a:gd name="connsiteX26" fmla="*/ 10326189 w 11915541"/>
              <a:gd name="connsiteY26" fmla="*/ 437758 h 6858001"/>
              <a:gd name="connsiteX27" fmla="*/ 10419820 w 11915541"/>
              <a:gd name="connsiteY27" fmla="*/ 445961 h 6858001"/>
              <a:gd name="connsiteX28" fmla="*/ 10556118 w 11915541"/>
              <a:gd name="connsiteY28" fmla="*/ 452534 h 6858001"/>
              <a:gd name="connsiteX29" fmla="*/ 10617267 w 11915541"/>
              <a:gd name="connsiteY29" fmla="*/ 458327 h 6858001"/>
              <a:gd name="connsiteX30" fmla="*/ 11266201 w 11915541"/>
              <a:gd name="connsiteY30" fmla="*/ 485414 h 6858001"/>
              <a:gd name="connsiteX31" fmla="*/ 11266114 w 11915541"/>
              <a:gd name="connsiteY31" fmla="*/ 487867 h 6858001"/>
              <a:gd name="connsiteX32" fmla="*/ 11294016 w 11915541"/>
              <a:gd name="connsiteY32" fmla="*/ 500627 h 6858001"/>
              <a:gd name="connsiteX33" fmla="*/ 11304892 w 11915541"/>
              <a:gd name="connsiteY33" fmla="*/ 529592 h 6858001"/>
              <a:gd name="connsiteX34" fmla="*/ 11295858 w 11915541"/>
              <a:gd name="connsiteY34" fmla="*/ 788304 h 6858001"/>
              <a:gd name="connsiteX35" fmla="*/ 11881324 w 11915541"/>
              <a:gd name="connsiteY35" fmla="*/ 860190 h 6858001"/>
              <a:gd name="connsiteX36" fmla="*/ 11881031 w 11915541"/>
              <a:gd name="connsiteY36" fmla="*/ 862574 h 6858001"/>
              <a:gd name="connsiteX37" fmla="*/ 11907128 w 11915541"/>
              <a:gd name="connsiteY37" fmla="*/ 877384 h 6858001"/>
              <a:gd name="connsiteX38" fmla="*/ 11915256 w 11915541"/>
              <a:gd name="connsiteY38" fmla="*/ 906533 h 6858001"/>
              <a:gd name="connsiteX39" fmla="*/ 11521832 w 11915541"/>
              <a:gd name="connsiteY39" fmla="*/ 4110709 h 6858001"/>
              <a:gd name="connsiteX40" fmla="*/ 11515825 w 11915541"/>
              <a:gd name="connsiteY40" fmla="*/ 4119564 h 6858001"/>
              <a:gd name="connsiteX41" fmla="*/ 11519210 w 11915541"/>
              <a:gd name="connsiteY41" fmla="*/ 4131712 h 6858001"/>
              <a:gd name="connsiteX42" fmla="*/ 11184463 w 11915541"/>
              <a:gd name="connsiteY42" fmla="*/ 6858000 h 6858001"/>
              <a:gd name="connsiteX43" fmla="*/ 11083854 w 11915541"/>
              <a:gd name="connsiteY43" fmla="*/ 6858000 h 6858001"/>
              <a:gd name="connsiteX44" fmla="*/ 11083854 w 11915541"/>
              <a:gd name="connsiteY44" fmla="*/ 6858001 h 6858001"/>
              <a:gd name="connsiteX45" fmla="*/ 0 w 11915541"/>
              <a:gd name="connsiteY45" fmla="*/ 6858001 h 6858001"/>
              <a:gd name="connsiteX46" fmla="*/ 0 w 11915541"/>
              <a:gd name="connsiteY46" fmla="*/ 76664 h 6858001"/>
              <a:gd name="connsiteX47" fmla="*/ 286723 w 11915541"/>
              <a:gd name="connsiteY47" fmla="*/ 8689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15541" h="6858001">
                <a:moveTo>
                  <a:pt x="289900" y="0"/>
                </a:moveTo>
                <a:lnTo>
                  <a:pt x="4956408" y="0"/>
                </a:lnTo>
                <a:lnTo>
                  <a:pt x="7146011" y="269060"/>
                </a:lnTo>
                <a:lnTo>
                  <a:pt x="7883888" y="358077"/>
                </a:lnTo>
                <a:lnTo>
                  <a:pt x="8743808" y="388772"/>
                </a:lnTo>
                <a:lnTo>
                  <a:pt x="8846325" y="387158"/>
                </a:lnTo>
                <a:lnTo>
                  <a:pt x="8908081" y="391374"/>
                </a:lnTo>
                <a:lnTo>
                  <a:pt x="8976104" y="394890"/>
                </a:lnTo>
                <a:lnTo>
                  <a:pt x="9041336" y="398298"/>
                </a:lnTo>
                <a:lnTo>
                  <a:pt x="9111961" y="399407"/>
                </a:lnTo>
                <a:lnTo>
                  <a:pt x="9137458" y="411076"/>
                </a:lnTo>
                <a:lnTo>
                  <a:pt x="9439267" y="421615"/>
                </a:lnTo>
                <a:lnTo>
                  <a:pt x="9447565" y="420237"/>
                </a:lnTo>
                <a:cubicBezTo>
                  <a:pt x="9454515" y="418898"/>
                  <a:pt x="9474592" y="414507"/>
                  <a:pt x="9480968" y="413579"/>
                </a:cubicBezTo>
                <a:lnTo>
                  <a:pt x="9485823" y="414668"/>
                </a:lnTo>
                <a:lnTo>
                  <a:pt x="9504040" y="413672"/>
                </a:lnTo>
                <a:lnTo>
                  <a:pt x="9510668" y="420087"/>
                </a:lnTo>
                <a:lnTo>
                  <a:pt x="9572280" y="419684"/>
                </a:lnTo>
                <a:cubicBezTo>
                  <a:pt x="9599152" y="403815"/>
                  <a:pt x="9648610" y="413243"/>
                  <a:pt x="9690102" y="407264"/>
                </a:cubicBezTo>
                <a:lnTo>
                  <a:pt x="9711635" y="410830"/>
                </a:lnTo>
                <a:lnTo>
                  <a:pt x="9828330" y="413906"/>
                </a:lnTo>
                <a:cubicBezTo>
                  <a:pt x="9901450" y="412197"/>
                  <a:pt x="9903487" y="416948"/>
                  <a:pt x="9966913" y="412008"/>
                </a:cubicBezTo>
                <a:cubicBezTo>
                  <a:pt x="10024782" y="416355"/>
                  <a:pt x="10018033" y="414239"/>
                  <a:pt x="10066210" y="412124"/>
                </a:cubicBezTo>
                <a:lnTo>
                  <a:pt x="10165116" y="410209"/>
                </a:lnTo>
                <a:cubicBezTo>
                  <a:pt x="10191560" y="417316"/>
                  <a:pt x="10211518" y="430503"/>
                  <a:pt x="10244876" y="418729"/>
                </a:cubicBezTo>
                <a:cubicBezTo>
                  <a:pt x="10237086" y="432781"/>
                  <a:pt x="10284124" y="415543"/>
                  <a:pt x="10292900" y="427936"/>
                </a:cubicBezTo>
                <a:cubicBezTo>
                  <a:pt x="10297954" y="438166"/>
                  <a:pt x="10313400" y="435319"/>
                  <a:pt x="10326189" y="437758"/>
                </a:cubicBezTo>
                <a:cubicBezTo>
                  <a:pt x="10337091" y="447506"/>
                  <a:pt x="10399279" y="450054"/>
                  <a:pt x="10419820" y="445961"/>
                </a:cubicBezTo>
                <a:cubicBezTo>
                  <a:pt x="10473071" y="447462"/>
                  <a:pt x="10510712" y="446330"/>
                  <a:pt x="10556118" y="452534"/>
                </a:cubicBezTo>
                <a:cubicBezTo>
                  <a:pt x="10574153" y="454056"/>
                  <a:pt x="10608649" y="456182"/>
                  <a:pt x="10617267" y="458327"/>
                </a:cubicBezTo>
                <a:lnTo>
                  <a:pt x="11266201" y="485414"/>
                </a:lnTo>
                <a:cubicBezTo>
                  <a:pt x="11266172" y="486232"/>
                  <a:pt x="11266143" y="487049"/>
                  <a:pt x="11266114" y="487867"/>
                </a:cubicBezTo>
                <a:lnTo>
                  <a:pt x="11294016" y="500627"/>
                </a:lnTo>
                <a:cubicBezTo>
                  <a:pt x="11301071" y="508193"/>
                  <a:pt x="11305249" y="518441"/>
                  <a:pt x="11304892" y="529592"/>
                </a:cubicBezTo>
                <a:lnTo>
                  <a:pt x="11295858" y="788304"/>
                </a:lnTo>
                <a:lnTo>
                  <a:pt x="11881324" y="860190"/>
                </a:lnTo>
                <a:cubicBezTo>
                  <a:pt x="11881227" y="860985"/>
                  <a:pt x="11881128" y="861779"/>
                  <a:pt x="11881031" y="862574"/>
                </a:cubicBezTo>
                <a:lnTo>
                  <a:pt x="11907128" y="877384"/>
                </a:lnTo>
                <a:cubicBezTo>
                  <a:pt x="11913358" y="885357"/>
                  <a:pt x="11916554" y="895698"/>
                  <a:pt x="11915256" y="906533"/>
                </a:cubicBezTo>
                <a:lnTo>
                  <a:pt x="11521832" y="4110709"/>
                </a:lnTo>
                <a:lnTo>
                  <a:pt x="11515825" y="4119564"/>
                </a:lnTo>
                <a:lnTo>
                  <a:pt x="11519210" y="4131712"/>
                </a:lnTo>
                <a:lnTo>
                  <a:pt x="11184463" y="6858000"/>
                </a:lnTo>
                <a:lnTo>
                  <a:pt x="11083854" y="6858000"/>
                </a:lnTo>
                <a:lnTo>
                  <a:pt x="11083854" y="6858001"/>
                </a:lnTo>
                <a:lnTo>
                  <a:pt x="0" y="6858001"/>
                </a:lnTo>
                <a:lnTo>
                  <a:pt x="0" y="76664"/>
                </a:lnTo>
                <a:lnTo>
                  <a:pt x="286723" y="86899"/>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plash of colors on a white surface">
            <a:extLst>
              <a:ext uri="{FF2B5EF4-FFF2-40B4-BE49-F238E27FC236}">
                <a16:creationId xmlns:a16="http://schemas.microsoft.com/office/drawing/2014/main" id="{20021449-DC5F-E3E2-EFC2-5BD67A4AF678}"/>
              </a:ext>
            </a:extLst>
          </p:cNvPr>
          <p:cNvPicPr>
            <a:picLocks noChangeAspect="1"/>
          </p:cNvPicPr>
          <p:nvPr/>
        </p:nvPicPr>
        <p:blipFill rotWithShape="1">
          <a:blip r:embed="rId3">
            <a:alphaModFix amt="85000"/>
          </a:blip>
          <a:srcRect t="1512" b="21717"/>
          <a:stretch/>
        </p:blipFill>
        <p:spPr>
          <a:xfrm>
            <a:off x="303029" y="174989"/>
            <a:ext cx="11612513" cy="6686306"/>
          </a:xfrm>
          <a:custGeom>
            <a:avLst/>
            <a:gdLst/>
            <a:ahLst/>
            <a:cxnLst/>
            <a:rect l="l" t="t" r="r" b="b"/>
            <a:pathLst>
              <a:path w="11920851" h="6863842">
                <a:moveTo>
                  <a:pt x="93746" y="220"/>
                </a:moveTo>
                <a:cubicBezTo>
                  <a:pt x="149331" y="1296"/>
                  <a:pt x="222869" y="5962"/>
                  <a:pt x="295210" y="5841"/>
                </a:cubicBezTo>
                <a:lnTo>
                  <a:pt x="4961718" y="5841"/>
                </a:lnTo>
                <a:lnTo>
                  <a:pt x="7151321" y="274901"/>
                </a:lnTo>
                <a:lnTo>
                  <a:pt x="7889198" y="363918"/>
                </a:lnTo>
                <a:lnTo>
                  <a:pt x="8749118" y="394613"/>
                </a:lnTo>
                <a:lnTo>
                  <a:pt x="8851635" y="392999"/>
                </a:lnTo>
                <a:lnTo>
                  <a:pt x="8913391" y="397215"/>
                </a:lnTo>
                <a:lnTo>
                  <a:pt x="8981414" y="400731"/>
                </a:lnTo>
                <a:lnTo>
                  <a:pt x="9046646" y="404139"/>
                </a:lnTo>
                <a:lnTo>
                  <a:pt x="9117271" y="405248"/>
                </a:lnTo>
                <a:lnTo>
                  <a:pt x="9142768" y="416917"/>
                </a:lnTo>
                <a:lnTo>
                  <a:pt x="9444577" y="427456"/>
                </a:lnTo>
                <a:lnTo>
                  <a:pt x="9452875" y="426078"/>
                </a:lnTo>
                <a:cubicBezTo>
                  <a:pt x="9459825" y="424739"/>
                  <a:pt x="9479902" y="420348"/>
                  <a:pt x="9486278" y="419420"/>
                </a:cubicBezTo>
                <a:lnTo>
                  <a:pt x="9491133" y="420509"/>
                </a:lnTo>
                <a:lnTo>
                  <a:pt x="9509350" y="419513"/>
                </a:lnTo>
                <a:lnTo>
                  <a:pt x="9515978" y="425928"/>
                </a:lnTo>
                <a:lnTo>
                  <a:pt x="9577590" y="425525"/>
                </a:lnTo>
                <a:cubicBezTo>
                  <a:pt x="9604462" y="409656"/>
                  <a:pt x="9653920" y="419084"/>
                  <a:pt x="9695412" y="413105"/>
                </a:cubicBezTo>
                <a:lnTo>
                  <a:pt x="9716945" y="416671"/>
                </a:lnTo>
                <a:lnTo>
                  <a:pt x="9833640" y="419747"/>
                </a:lnTo>
                <a:cubicBezTo>
                  <a:pt x="9906760" y="418038"/>
                  <a:pt x="9908797" y="422789"/>
                  <a:pt x="9972223" y="417849"/>
                </a:cubicBezTo>
                <a:cubicBezTo>
                  <a:pt x="10030092" y="422196"/>
                  <a:pt x="10023343" y="420080"/>
                  <a:pt x="10071520" y="417965"/>
                </a:cubicBezTo>
                <a:lnTo>
                  <a:pt x="10170426" y="416050"/>
                </a:lnTo>
                <a:cubicBezTo>
                  <a:pt x="10196870" y="423157"/>
                  <a:pt x="10216828" y="436344"/>
                  <a:pt x="10250186" y="424570"/>
                </a:cubicBezTo>
                <a:cubicBezTo>
                  <a:pt x="10242396" y="438622"/>
                  <a:pt x="10289434" y="421384"/>
                  <a:pt x="10298210" y="433777"/>
                </a:cubicBezTo>
                <a:cubicBezTo>
                  <a:pt x="10303264" y="444007"/>
                  <a:pt x="10318710" y="441160"/>
                  <a:pt x="10331499" y="443599"/>
                </a:cubicBezTo>
                <a:cubicBezTo>
                  <a:pt x="10342401" y="453347"/>
                  <a:pt x="10404589" y="455895"/>
                  <a:pt x="10425130" y="451802"/>
                </a:cubicBezTo>
                <a:cubicBezTo>
                  <a:pt x="10478381" y="453303"/>
                  <a:pt x="10516022" y="452171"/>
                  <a:pt x="10561428" y="458375"/>
                </a:cubicBezTo>
                <a:cubicBezTo>
                  <a:pt x="10579463" y="459897"/>
                  <a:pt x="10613959" y="462023"/>
                  <a:pt x="10622577" y="464168"/>
                </a:cubicBezTo>
                <a:lnTo>
                  <a:pt x="11271511" y="491255"/>
                </a:lnTo>
                <a:cubicBezTo>
                  <a:pt x="11271482" y="492073"/>
                  <a:pt x="11271453" y="492890"/>
                  <a:pt x="11271424" y="493708"/>
                </a:cubicBezTo>
                <a:lnTo>
                  <a:pt x="11299326" y="506468"/>
                </a:lnTo>
                <a:cubicBezTo>
                  <a:pt x="11306381" y="514034"/>
                  <a:pt x="11310559" y="524282"/>
                  <a:pt x="11310202" y="535433"/>
                </a:cubicBezTo>
                <a:lnTo>
                  <a:pt x="11301168" y="794145"/>
                </a:lnTo>
                <a:lnTo>
                  <a:pt x="11886634" y="866031"/>
                </a:lnTo>
                <a:cubicBezTo>
                  <a:pt x="11886537" y="866826"/>
                  <a:pt x="11886438" y="867620"/>
                  <a:pt x="11886341" y="868415"/>
                </a:cubicBezTo>
                <a:lnTo>
                  <a:pt x="11912438" y="883225"/>
                </a:lnTo>
                <a:cubicBezTo>
                  <a:pt x="11918668" y="891198"/>
                  <a:pt x="11921864" y="901539"/>
                  <a:pt x="11920566" y="912374"/>
                </a:cubicBezTo>
                <a:lnTo>
                  <a:pt x="11527142" y="4116550"/>
                </a:lnTo>
                <a:lnTo>
                  <a:pt x="11521135" y="4125405"/>
                </a:lnTo>
                <a:lnTo>
                  <a:pt x="11524520" y="4137553"/>
                </a:lnTo>
                <a:lnTo>
                  <a:pt x="11189773" y="6863841"/>
                </a:lnTo>
                <a:lnTo>
                  <a:pt x="11089164" y="6863841"/>
                </a:lnTo>
                <a:lnTo>
                  <a:pt x="11089164" y="6863842"/>
                </a:lnTo>
                <a:lnTo>
                  <a:pt x="5310" y="6863842"/>
                </a:lnTo>
                <a:lnTo>
                  <a:pt x="5310" y="82505"/>
                </a:lnTo>
                <a:lnTo>
                  <a:pt x="0" y="16141"/>
                </a:lnTo>
                <a:cubicBezTo>
                  <a:pt x="530" y="1658"/>
                  <a:pt x="38161" y="-856"/>
                  <a:pt x="93746" y="220"/>
                </a:cubicBezTo>
                <a:close/>
              </a:path>
            </a:pathLst>
          </a:custGeom>
        </p:spPr>
      </p:pic>
      <p:sp>
        <p:nvSpPr>
          <p:cNvPr id="15" name="Rectangle 8">
            <a:extLst>
              <a:ext uri="{FF2B5EF4-FFF2-40B4-BE49-F238E27FC236}">
                <a16:creationId xmlns:a16="http://schemas.microsoft.com/office/drawing/2014/main" id="{E768A620-6CE7-44E7-BB7E-5C93F026D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097" y="3077"/>
            <a:ext cx="6289954" cy="221524"/>
          </a:xfrm>
          <a:custGeom>
            <a:avLst/>
            <a:gdLst>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5910735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5910735"/>
              <a:gd name="connsiteY0" fmla="*/ 0 h 272502"/>
              <a:gd name="connsiteX1" fmla="*/ 4810804 w 5910735"/>
              <a:gd name="connsiteY1" fmla="*/ 0 h 272502"/>
              <a:gd name="connsiteX2" fmla="*/ 5910735 w 5910735"/>
              <a:gd name="connsiteY2" fmla="*/ 272502 h 272502"/>
              <a:gd name="connsiteX3" fmla="*/ 0 w 5910735"/>
              <a:gd name="connsiteY3" fmla="*/ 272502 h 272502"/>
              <a:gd name="connsiteX4" fmla="*/ 0 w 5910735"/>
              <a:gd name="connsiteY4" fmla="*/ 0 h 272502"/>
              <a:gd name="connsiteX0" fmla="*/ 0 w 6295048"/>
              <a:gd name="connsiteY0" fmla="*/ 0 h 272502"/>
              <a:gd name="connsiteX1" fmla="*/ 4810804 w 6295048"/>
              <a:gd name="connsiteY1" fmla="*/ 0 h 272502"/>
              <a:gd name="connsiteX2" fmla="*/ 6295048 w 6295048"/>
              <a:gd name="connsiteY2" fmla="*/ 206241 h 272502"/>
              <a:gd name="connsiteX3" fmla="*/ 0 w 6295048"/>
              <a:gd name="connsiteY3" fmla="*/ 272502 h 272502"/>
              <a:gd name="connsiteX4" fmla="*/ 0 w 6295048"/>
              <a:gd name="connsiteY4" fmla="*/ 0 h 272502"/>
              <a:gd name="connsiteX0" fmla="*/ 0 w 6295048"/>
              <a:gd name="connsiteY0" fmla="*/ 0 h 206241"/>
              <a:gd name="connsiteX1" fmla="*/ 4810804 w 6295048"/>
              <a:gd name="connsiteY1" fmla="*/ 0 h 206241"/>
              <a:gd name="connsiteX2" fmla="*/ 6295048 w 6295048"/>
              <a:gd name="connsiteY2" fmla="*/ 206241 h 206241"/>
              <a:gd name="connsiteX3" fmla="*/ 2451653 w 6295048"/>
              <a:gd name="connsiteY3" fmla="*/ 100224 h 206241"/>
              <a:gd name="connsiteX4" fmla="*/ 0 w 6295048"/>
              <a:gd name="connsiteY4" fmla="*/ 0 h 206241"/>
              <a:gd name="connsiteX0" fmla="*/ 0 w 6295048"/>
              <a:gd name="connsiteY0" fmla="*/ 0 h 206241"/>
              <a:gd name="connsiteX1" fmla="*/ 4810804 w 6295048"/>
              <a:gd name="connsiteY1" fmla="*/ 0 h 206241"/>
              <a:gd name="connsiteX2" fmla="*/ 6295048 w 6295048"/>
              <a:gd name="connsiteY2" fmla="*/ 206241 h 206241"/>
              <a:gd name="connsiteX3" fmla="*/ 2458687 w 6295048"/>
              <a:gd name="connsiteY3" fmla="*/ 72088 h 206241"/>
              <a:gd name="connsiteX4" fmla="*/ 0 w 6295048"/>
              <a:gd name="connsiteY4" fmla="*/ 0 h 206241"/>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72088 h 216430"/>
              <a:gd name="connsiteX4" fmla="*/ 0 w 6274671"/>
              <a:gd name="connsiteY4" fmla="*/ 0 h 216430"/>
              <a:gd name="connsiteX0" fmla="*/ 0 w 6274671"/>
              <a:gd name="connsiteY0" fmla="*/ 0 h 216430"/>
              <a:gd name="connsiteX1" fmla="*/ 4810804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612132 w 6274671"/>
              <a:gd name="connsiteY1" fmla="*/ 5094 h 216430"/>
              <a:gd name="connsiteX2" fmla="*/ 6274671 w 6274671"/>
              <a:gd name="connsiteY2" fmla="*/ 216430 h 216430"/>
              <a:gd name="connsiteX3" fmla="*/ 2458687 w 6274671"/>
              <a:gd name="connsiteY3" fmla="*/ 82276 h 216430"/>
              <a:gd name="connsiteX4" fmla="*/ 0 w 6274671"/>
              <a:gd name="connsiteY4" fmla="*/ 0 h 216430"/>
              <a:gd name="connsiteX0" fmla="*/ 0 w 6274671"/>
              <a:gd name="connsiteY0" fmla="*/ 0 h 216430"/>
              <a:gd name="connsiteX1" fmla="*/ 4571379 w 6274671"/>
              <a:gd name="connsiteY1" fmla="*/ 0 h 216430"/>
              <a:gd name="connsiteX2" fmla="*/ 6274671 w 6274671"/>
              <a:gd name="connsiteY2" fmla="*/ 216430 h 216430"/>
              <a:gd name="connsiteX3" fmla="*/ 2458687 w 6274671"/>
              <a:gd name="connsiteY3" fmla="*/ 82276 h 216430"/>
              <a:gd name="connsiteX4" fmla="*/ 0 w 6274671"/>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4860"/>
              <a:gd name="connsiteY0" fmla="*/ 0 h 216430"/>
              <a:gd name="connsiteX1" fmla="*/ 4571379 w 6284860"/>
              <a:gd name="connsiteY1" fmla="*/ 0 h 216430"/>
              <a:gd name="connsiteX2" fmla="*/ 6284860 w 6284860"/>
              <a:gd name="connsiteY2" fmla="*/ 216430 h 216430"/>
              <a:gd name="connsiteX3" fmla="*/ 2458687 w 6284860"/>
              <a:gd name="connsiteY3" fmla="*/ 82276 h 216430"/>
              <a:gd name="connsiteX4" fmla="*/ 0 w 6284860"/>
              <a:gd name="connsiteY4" fmla="*/ 0 h 216430"/>
              <a:gd name="connsiteX0" fmla="*/ 0 w 6289954"/>
              <a:gd name="connsiteY0" fmla="*/ 0 h 221524"/>
              <a:gd name="connsiteX1" fmla="*/ 4571379 w 6289954"/>
              <a:gd name="connsiteY1" fmla="*/ 0 h 221524"/>
              <a:gd name="connsiteX2" fmla="*/ 6289954 w 6289954"/>
              <a:gd name="connsiteY2" fmla="*/ 221524 h 221524"/>
              <a:gd name="connsiteX3" fmla="*/ 2458687 w 6289954"/>
              <a:gd name="connsiteY3" fmla="*/ 82276 h 221524"/>
              <a:gd name="connsiteX4" fmla="*/ 0 w 6289954"/>
              <a:gd name="connsiteY4" fmla="*/ 0 h 221524"/>
              <a:gd name="connsiteX0" fmla="*/ 0 w 6289954"/>
              <a:gd name="connsiteY0" fmla="*/ 0 h 221524"/>
              <a:gd name="connsiteX1" fmla="*/ 4571379 w 6289954"/>
              <a:gd name="connsiteY1" fmla="*/ 0 h 221524"/>
              <a:gd name="connsiteX2" fmla="*/ 6289954 w 6289954"/>
              <a:gd name="connsiteY2" fmla="*/ 221524 h 221524"/>
              <a:gd name="connsiteX3" fmla="*/ 2443404 w 6289954"/>
              <a:gd name="connsiteY3" fmla="*/ 92464 h 221524"/>
              <a:gd name="connsiteX4" fmla="*/ 0 w 6289954"/>
              <a:gd name="connsiteY4" fmla="*/ 0 h 22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954" h="221524">
                <a:moveTo>
                  <a:pt x="0" y="0"/>
                </a:moveTo>
                <a:lnTo>
                  <a:pt x="4571379" y="0"/>
                </a:lnTo>
                <a:lnTo>
                  <a:pt x="6289954" y="221524"/>
                </a:lnTo>
                <a:lnTo>
                  <a:pt x="2443404" y="92464"/>
                </a:lnTo>
                <a:lnTo>
                  <a:pt x="0" y="0"/>
                </a:lnTo>
                <a:close/>
              </a:path>
            </a:pathLst>
          </a:custGeom>
          <a:solidFill>
            <a:srgbClr val="0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7F0D383-07EE-46D8-BEE1-891DE331EE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F4CD96CC-B12E-4912-A810-33EAE19E3E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868959C5-51E4-4802-94D4-A5E4067BC7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FE9E51-D9D9-4518-8B87-5546096316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048BEEA7-7F13-47B3-A60F-696B3FBF1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grpSp>
      <p:sp>
        <p:nvSpPr>
          <p:cNvPr id="23" name="Freeform: Shape 22">
            <a:extLst>
              <a:ext uri="{FF2B5EF4-FFF2-40B4-BE49-F238E27FC236}">
                <a16:creationId xmlns:a16="http://schemas.microsoft.com/office/drawing/2014/main" id="{8A44F1B7-43FD-4719-BD2E-06324ADB9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4445" y="792471"/>
            <a:ext cx="701097" cy="5785351"/>
          </a:xfrm>
          <a:custGeom>
            <a:avLst/>
            <a:gdLst>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92875 w 741850"/>
              <a:gd name="connsiteY4" fmla="*/ 17707 h 6091000"/>
              <a:gd name="connsiteX5" fmla="*/ 707633 w 741850"/>
              <a:gd name="connsiteY5" fmla="*/ 93190 h 6091000"/>
              <a:gd name="connsiteX6" fmla="*/ 707340 w 741850"/>
              <a:gd name="connsiteY6" fmla="*/ 95574 h 6091000"/>
              <a:gd name="connsiteX7" fmla="*/ 733437 w 741850"/>
              <a:gd name="connsiteY7" fmla="*/ 110384 h 6091000"/>
              <a:gd name="connsiteX8" fmla="*/ 741565 w 741850"/>
              <a:gd name="connsiteY8" fmla="*/ 139533 h 6091000"/>
              <a:gd name="connsiteX9" fmla="*/ 348141 w 741850"/>
              <a:gd name="connsiteY9" fmla="*/ 3343709 h 6091000"/>
              <a:gd name="connsiteX10" fmla="*/ 342134 w 741850"/>
              <a:gd name="connsiteY10" fmla="*/ 3352564 h 6091000"/>
              <a:gd name="connsiteX11" fmla="*/ 345519 w 741850"/>
              <a:gd name="connsiteY11" fmla="*/ 3364712 h 6091000"/>
              <a:gd name="connsiteX12" fmla="*/ 10772 w 741850"/>
              <a:gd name="connsiteY12" fmla="*/ 6091000 h 6091000"/>
              <a:gd name="connsiteX13" fmla="*/ 0 w 741850"/>
              <a:gd name="connsiteY13" fmla="*/ 6091000 h 6091000"/>
              <a:gd name="connsiteX0" fmla="*/ 0 w 741850"/>
              <a:gd name="connsiteY0" fmla="*/ 0 h 6091000"/>
              <a:gd name="connsiteX1" fmla="*/ 5334 w 741850"/>
              <a:gd name="connsiteY1" fmla="*/ 1449 h 6091000"/>
              <a:gd name="connsiteX2" fmla="*/ 40624 w 741850"/>
              <a:gd name="connsiteY2" fmla="*/ 2554 h 6091000"/>
              <a:gd name="connsiteX3" fmla="*/ 77672 w 741850"/>
              <a:gd name="connsiteY3" fmla="*/ 11483 h 6091000"/>
              <a:gd name="connsiteX4" fmla="*/ 707633 w 741850"/>
              <a:gd name="connsiteY4" fmla="*/ 93190 h 6091000"/>
              <a:gd name="connsiteX5" fmla="*/ 707340 w 741850"/>
              <a:gd name="connsiteY5" fmla="*/ 95574 h 6091000"/>
              <a:gd name="connsiteX6" fmla="*/ 733437 w 741850"/>
              <a:gd name="connsiteY6" fmla="*/ 110384 h 6091000"/>
              <a:gd name="connsiteX7" fmla="*/ 741565 w 741850"/>
              <a:gd name="connsiteY7" fmla="*/ 139533 h 6091000"/>
              <a:gd name="connsiteX8" fmla="*/ 348141 w 741850"/>
              <a:gd name="connsiteY8" fmla="*/ 3343709 h 6091000"/>
              <a:gd name="connsiteX9" fmla="*/ 342134 w 741850"/>
              <a:gd name="connsiteY9" fmla="*/ 3352564 h 6091000"/>
              <a:gd name="connsiteX10" fmla="*/ 345519 w 741850"/>
              <a:gd name="connsiteY10" fmla="*/ 3364712 h 6091000"/>
              <a:gd name="connsiteX11" fmla="*/ 10772 w 741850"/>
              <a:gd name="connsiteY11" fmla="*/ 6091000 h 6091000"/>
              <a:gd name="connsiteX12" fmla="*/ 0 w 741850"/>
              <a:gd name="connsiteY12" fmla="*/ 6091000 h 6091000"/>
              <a:gd name="connsiteX13" fmla="*/ 0 w 741850"/>
              <a:gd name="connsiteY13" fmla="*/ 0 h 6091000"/>
              <a:gd name="connsiteX0" fmla="*/ 0 w 741850"/>
              <a:gd name="connsiteY0" fmla="*/ 0 h 6091000"/>
              <a:gd name="connsiteX1" fmla="*/ 5334 w 741850"/>
              <a:gd name="connsiteY1" fmla="*/ 1449 h 6091000"/>
              <a:gd name="connsiteX2" fmla="*/ 40624 w 741850"/>
              <a:gd name="connsiteY2" fmla="*/ 2554 h 6091000"/>
              <a:gd name="connsiteX3" fmla="*/ 707633 w 741850"/>
              <a:gd name="connsiteY3" fmla="*/ 93190 h 6091000"/>
              <a:gd name="connsiteX4" fmla="*/ 707340 w 741850"/>
              <a:gd name="connsiteY4" fmla="*/ 95574 h 6091000"/>
              <a:gd name="connsiteX5" fmla="*/ 733437 w 741850"/>
              <a:gd name="connsiteY5" fmla="*/ 110384 h 6091000"/>
              <a:gd name="connsiteX6" fmla="*/ 741565 w 741850"/>
              <a:gd name="connsiteY6" fmla="*/ 139533 h 6091000"/>
              <a:gd name="connsiteX7" fmla="*/ 348141 w 741850"/>
              <a:gd name="connsiteY7" fmla="*/ 3343709 h 6091000"/>
              <a:gd name="connsiteX8" fmla="*/ 342134 w 741850"/>
              <a:gd name="connsiteY8" fmla="*/ 3352564 h 6091000"/>
              <a:gd name="connsiteX9" fmla="*/ 345519 w 741850"/>
              <a:gd name="connsiteY9" fmla="*/ 3364712 h 6091000"/>
              <a:gd name="connsiteX10" fmla="*/ 10772 w 741850"/>
              <a:gd name="connsiteY10" fmla="*/ 6091000 h 6091000"/>
              <a:gd name="connsiteX11" fmla="*/ 0 w 741850"/>
              <a:gd name="connsiteY11" fmla="*/ 6091000 h 6091000"/>
              <a:gd name="connsiteX12" fmla="*/ 0 w 741850"/>
              <a:gd name="connsiteY12" fmla="*/ 0 h 6091000"/>
              <a:gd name="connsiteX0" fmla="*/ 0 w 741850"/>
              <a:gd name="connsiteY0" fmla="*/ 0 h 6091000"/>
              <a:gd name="connsiteX1" fmla="*/ 5334 w 741850"/>
              <a:gd name="connsiteY1" fmla="*/ 1449 h 6091000"/>
              <a:gd name="connsiteX2" fmla="*/ 707633 w 741850"/>
              <a:gd name="connsiteY2" fmla="*/ 93190 h 6091000"/>
              <a:gd name="connsiteX3" fmla="*/ 707340 w 741850"/>
              <a:gd name="connsiteY3" fmla="*/ 95574 h 6091000"/>
              <a:gd name="connsiteX4" fmla="*/ 733437 w 741850"/>
              <a:gd name="connsiteY4" fmla="*/ 110384 h 6091000"/>
              <a:gd name="connsiteX5" fmla="*/ 741565 w 741850"/>
              <a:gd name="connsiteY5" fmla="*/ 139533 h 6091000"/>
              <a:gd name="connsiteX6" fmla="*/ 348141 w 741850"/>
              <a:gd name="connsiteY6" fmla="*/ 3343709 h 6091000"/>
              <a:gd name="connsiteX7" fmla="*/ 342134 w 741850"/>
              <a:gd name="connsiteY7" fmla="*/ 3352564 h 6091000"/>
              <a:gd name="connsiteX8" fmla="*/ 345519 w 741850"/>
              <a:gd name="connsiteY8" fmla="*/ 3364712 h 6091000"/>
              <a:gd name="connsiteX9" fmla="*/ 10772 w 741850"/>
              <a:gd name="connsiteY9" fmla="*/ 6091000 h 6091000"/>
              <a:gd name="connsiteX10" fmla="*/ 0 w 741850"/>
              <a:gd name="connsiteY10" fmla="*/ 6091000 h 6091000"/>
              <a:gd name="connsiteX11" fmla="*/ 0 w 741850"/>
              <a:gd name="connsiteY11" fmla="*/ 0 h 6091000"/>
              <a:gd name="connsiteX0" fmla="*/ 239425 w 741850"/>
              <a:gd name="connsiteY0" fmla="*/ 24022 h 6089551"/>
              <a:gd name="connsiteX1" fmla="*/ 5334 w 741850"/>
              <a:gd name="connsiteY1" fmla="*/ 0 h 6089551"/>
              <a:gd name="connsiteX2" fmla="*/ 707633 w 741850"/>
              <a:gd name="connsiteY2" fmla="*/ 91741 h 6089551"/>
              <a:gd name="connsiteX3" fmla="*/ 707340 w 741850"/>
              <a:gd name="connsiteY3" fmla="*/ 94125 h 6089551"/>
              <a:gd name="connsiteX4" fmla="*/ 733437 w 741850"/>
              <a:gd name="connsiteY4" fmla="*/ 108935 h 6089551"/>
              <a:gd name="connsiteX5" fmla="*/ 741565 w 741850"/>
              <a:gd name="connsiteY5" fmla="*/ 138084 h 6089551"/>
              <a:gd name="connsiteX6" fmla="*/ 348141 w 741850"/>
              <a:gd name="connsiteY6" fmla="*/ 3342260 h 6089551"/>
              <a:gd name="connsiteX7" fmla="*/ 342134 w 741850"/>
              <a:gd name="connsiteY7" fmla="*/ 3351115 h 6089551"/>
              <a:gd name="connsiteX8" fmla="*/ 345519 w 741850"/>
              <a:gd name="connsiteY8" fmla="*/ 3363263 h 6089551"/>
              <a:gd name="connsiteX9" fmla="*/ 10772 w 741850"/>
              <a:gd name="connsiteY9" fmla="*/ 6089551 h 6089551"/>
              <a:gd name="connsiteX10" fmla="*/ 0 w 741850"/>
              <a:gd name="connsiteY10" fmla="*/ 6089551 h 6089551"/>
              <a:gd name="connsiteX11" fmla="*/ 239425 w 741850"/>
              <a:gd name="connsiteY11" fmla="*/ 24022 h 6089551"/>
              <a:gd name="connsiteX0" fmla="*/ 239425 w 741850"/>
              <a:gd name="connsiteY0" fmla="*/ 0 h 6065529"/>
              <a:gd name="connsiteX1" fmla="*/ 707633 w 741850"/>
              <a:gd name="connsiteY1" fmla="*/ 67719 h 6065529"/>
              <a:gd name="connsiteX2" fmla="*/ 707340 w 741850"/>
              <a:gd name="connsiteY2" fmla="*/ 70103 h 6065529"/>
              <a:gd name="connsiteX3" fmla="*/ 733437 w 741850"/>
              <a:gd name="connsiteY3" fmla="*/ 84913 h 6065529"/>
              <a:gd name="connsiteX4" fmla="*/ 741565 w 741850"/>
              <a:gd name="connsiteY4" fmla="*/ 114062 h 6065529"/>
              <a:gd name="connsiteX5" fmla="*/ 348141 w 741850"/>
              <a:gd name="connsiteY5" fmla="*/ 3318238 h 6065529"/>
              <a:gd name="connsiteX6" fmla="*/ 342134 w 741850"/>
              <a:gd name="connsiteY6" fmla="*/ 3327093 h 6065529"/>
              <a:gd name="connsiteX7" fmla="*/ 345519 w 741850"/>
              <a:gd name="connsiteY7" fmla="*/ 3339241 h 6065529"/>
              <a:gd name="connsiteX8" fmla="*/ 10772 w 741850"/>
              <a:gd name="connsiteY8" fmla="*/ 6065529 h 6065529"/>
              <a:gd name="connsiteX9" fmla="*/ 0 w 741850"/>
              <a:gd name="connsiteY9" fmla="*/ 6065529 h 6065529"/>
              <a:gd name="connsiteX10" fmla="*/ 239425 w 741850"/>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45264 w 731078"/>
              <a:gd name="connsiteY9" fmla="*/ 5647809 h 6065529"/>
              <a:gd name="connsiteX10" fmla="*/ 228653 w 731078"/>
              <a:gd name="connsiteY10" fmla="*/ 0 h 6065529"/>
              <a:gd name="connsiteX0" fmla="*/ 228653 w 731078"/>
              <a:gd name="connsiteY0" fmla="*/ 0 h 6065529"/>
              <a:gd name="connsiteX1" fmla="*/ 696861 w 731078"/>
              <a:gd name="connsiteY1" fmla="*/ 67719 h 6065529"/>
              <a:gd name="connsiteX2" fmla="*/ 696568 w 731078"/>
              <a:gd name="connsiteY2" fmla="*/ 70103 h 6065529"/>
              <a:gd name="connsiteX3" fmla="*/ 722665 w 731078"/>
              <a:gd name="connsiteY3" fmla="*/ 84913 h 6065529"/>
              <a:gd name="connsiteX4" fmla="*/ 730793 w 731078"/>
              <a:gd name="connsiteY4" fmla="*/ 114062 h 6065529"/>
              <a:gd name="connsiteX5" fmla="*/ 337369 w 731078"/>
              <a:gd name="connsiteY5" fmla="*/ 3318238 h 6065529"/>
              <a:gd name="connsiteX6" fmla="*/ 331362 w 731078"/>
              <a:gd name="connsiteY6" fmla="*/ 3327093 h 6065529"/>
              <a:gd name="connsiteX7" fmla="*/ 334747 w 731078"/>
              <a:gd name="connsiteY7" fmla="*/ 3339241 h 6065529"/>
              <a:gd name="connsiteX8" fmla="*/ 0 w 731078"/>
              <a:gd name="connsiteY8" fmla="*/ 6065529 h 6065529"/>
              <a:gd name="connsiteX9" fmla="*/ 29981 w 731078"/>
              <a:gd name="connsiteY9" fmla="*/ 5647809 h 6065529"/>
              <a:gd name="connsiteX10" fmla="*/ 228653 w 731078"/>
              <a:gd name="connsiteY10" fmla="*/ 0 h 6065529"/>
              <a:gd name="connsiteX0" fmla="*/ 198672 w 701097"/>
              <a:gd name="connsiteY0" fmla="*/ 0 h 5785351"/>
              <a:gd name="connsiteX1" fmla="*/ 666880 w 701097"/>
              <a:gd name="connsiteY1" fmla="*/ 67719 h 5785351"/>
              <a:gd name="connsiteX2" fmla="*/ 666587 w 701097"/>
              <a:gd name="connsiteY2" fmla="*/ 70103 h 5785351"/>
              <a:gd name="connsiteX3" fmla="*/ 692684 w 701097"/>
              <a:gd name="connsiteY3" fmla="*/ 84913 h 5785351"/>
              <a:gd name="connsiteX4" fmla="*/ 700812 w 701097"/>
              <a:gd name="connsiteY4" fmla="*/ 114062 h 5785351"/>
              <a:gd name="connsiteX5" fmla="*/ 307388 w 701097"/>
              <a:gd name="connsiteY5" fmla="*/ 3318238 h 5785351"/>
              <a:gd name="connsiteX6" fmla="*/ 301381 w 701097"/>
              <a:gd name="connsiteY6" fmla="*/ 3327093 h 5785351"/>
              <a:gd name="connsiteX7" fmla="*/ 304766 w 701097"/>
              <a:gd name="connsiteY7" fmla="*/ 3339241 h 5785351"/>
              <a:gd name="connsiteX8" fmla="*/ 5678 w 701097"/>
              <a:gd name="connsiteY8" fmla="*/ 5785351 h 5785351"/>
              <a:gd name="connsiteX9" fmla="*/ 0 w 701097"/>
              <a:gd name="connsiteY9" fmla="*/ 5647809 h 5785351"/>
              <a:gd name="connsiteX10" fmla="*/ 198672 w 701097"/>
              <a:gd name="connsiteY10" fmla="*/ 0 h 57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97" h="5785351">
                <a:moveTo>
                  <a:pt x="198672" y="0"/>
                </a:moveTo>
                <a:lnTo>
                  <a:pt x="666880" y="67719"/>
                </a:lnTo>
                <a:cubicBezTo>
                  <a:pt x="666783" y="68514"/>
                  <a:pt x="666684" y="69308"/>
                  <a:pt x="666587" y="70103"/>
                </a:cubicBezTo>
                <a:lnTo>
                  <a:pt x="692684" y="84913"/>
                </a:lnTo>
                <a:cubicBezTo>
                  <a:pt x="698914" y="92886"/>
                  <a:pt x="702110" y="103227"/>
                  <a:pt x="700812" y="114062"/>
                </a:cubicBezTo>
                <a:lnTo>
                  <a:pt x="307388" y="3318238"/>
                </a:lnTo>
                <a:lnTo>
                  <a:pt x="301381" y="3327093"/>
                </a:lnTo>
                <a:lnTo>
                  <a:pt x="304766" y="3339241"/>
                </a:lnTo>
                <a:lnTo>
                  <a:pt x="5678" y="5785351"/>
                </a:lnTo>
                <a:lnTo>
                  <a:pt x="0" y="5647809"/>
                </a:lnTo>
                <a:lnTo>
                  <a:pt x="198672" y="0"/>
                </a:lnTo>
                <a:close/>
              </a:path>
            </a:pathLst>
          </a:custGeom>
          <a:solidFill>
            <a:srgbClr val="000000">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110CC4E-7424-4E04-842E-3AC4006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23"/>
            <a:ext cx="11428519" cy="6858000"/>
          </a:xfrm>
          <a:custGeom>
            <a:avLst/>
            <a:gdLst>
              <a:gd name="connsiteX0" fmla="*/ 0 w 11428519"/>
              <a:gd name="connsiteY0" fmla="*/ 0 h 6858000"/>
              <a:gd name="connsiteX1" fmla="*/ 454478 w 11428519"/>
              <a:gd name="connsiteY1" fmla="*/ 0 h 6858000"/>
              <a:gd name="connsiteX2" fmla="*/ 11428519 w 11428519"/>
              <a:gd name="connsiteY2" fmla="*/ 389763 h 6858000"/>
              <a:gd name="connsiteX3" fmla="*/ 11202642 w 11428519"/>
              <a:gd name="connsiteY3" fmla="*/ 6858000 h 6858000"/>
              <a:gd name="connsiteX4" fmla="*/ 11083854 w 11428519"/>
              <a:gd name="connsiteY4" fmla="*/ 6858000 h 6858000"/>
              <a:gd name="connsiteX5" fmla="*/ 11188900 w 11428519"/>
              <a:gd name="connsiteY5" fmla="*/ 3849916 h 6858000"/>
              <a:gd name="connsiteX6" fmla="*/ 11184368 w 11428519"/>
              <a:gd name="connsiteY6" fmla="*/ 3837845 h 6858000"/>
              <a:gd name="connsiteX7" fmla="*/ 11189699 w 11428519"/>
              <a:gd name="connsiteY7" fmla="*/ 3828290 h 6858000"/>
              <a:gd name="connsiteX8" fmla="*/ 11304892 w 11428519"/>
              <a:gd name="connsiteY8" fmla="*/ 529592 h 6858000"/>
              <a:gd name="connsiteX9" fmla="*/ 11294016 w 11428519"/>
              <a:gd name="connsiteY9" fmla="*/ 500627 h 6858000"/>
              <a:gd name="connsiteX10" fmla="*/ 11266114 w 11428519"/>
              <a:gd name="connsiteY10" fmla="*/ 487867 h 6858000"/>
              <a:gd name="connsiteX11" fmla="*/ 11266201 w 11428519"/>
              <a:gd name="connsiteY11" fmla="*/ 485414 h 6858000"/>
              <a:gd name="connsiteX12" fmla="*/ 10617267 w 11428519"/>
              <a:gd name="connsiteY12" fmla="*/ 458327 h 6858000"/>
              <a:gd name="connsiteX13" fmla="*/ 10556118 w 11428519"/>
              <a:gd name="connsiteY13" fmla="*/ 452534 h 6858000"/>
              <a:gd name="connsiteX14" fmla="*/ 10419820 w 11428519"/>
              <a:gd name="connsiteY14" fmla="*/ 445961 h 6858000"/>
              <a:gd name="connsiteX15" fmla="*/ 10326189 w 11428519"/>
              <a:gd name="connsiteY15" fmla="*/ 437758 h 6858000"/>
              <a:gd name="connsiteX16" fmla="*/ 10292900 w 11428519"/>
              <a:gd name="connsiteY16" fmla="*/ 427936 h 6858000"/>
              <a:gd name="connsiteX17" fmla="*/ 10244876 w 11428519"/>
              <a:gd name="connsiteY17" fmla="*/ 418729 h 6858000"/>
              <a:gd name="connsiteX18" fmla="*/ 10165116 w 11428519"/>
              <a:gd name="connsiteY18" fmla="*/ 410209 h 6858000"/>
              <a:gd name="connsiteX19" fmla="*/ 10066210 w 11428519"/>
              <a:gd name="connsiteY19" fmla="*/ 412124 h 6858000"/>
              <a:gd name="connsiteX20" fmla="*/ 9966913 w 11428519"/>
              <a:gd name="connsiteY20" fmla="*/ 412008 h 6858000"/>
              <a:gd name="connsiteX21" fmla="*/ 9828330 w 11428519"/>
              <a:gd name="connsiteY21" fmla="*/ 413906 h 6858000"/>
              <a:gd name="connsiteX22" fmla="*/ 9711635 w 11428519"/>
              <a:gd name="connsiteY22" fmla="*/ 410830 h 6858000"/>
              <a:gd name="connsiteX23" fmla="*/ 9690102 w 11428519"/>
              <a:gd name="connsiteY23" fmla="*/ 407264 h 6858000"/>
              <a:gd name="connsiteX24" fmla="*/ 9572280 w 11428519"/>
              <a:gd name="connsiteY24" fmla="*/ 419684 h 6858000"/>
              <a:gd name="connsiteX25" fmla="*/ 9510668 w 11428519"/>
              <a:gd name="connsiteY25" fmla="*/ 420087 h 6858000"/>
              <a:gd name="connsiteX26" fmla="*/ 9504040 w 11428519"/>
              <a:gd name="connsiteY26" fmla="*/ 413672 h 6858000"/>
              <a:gd name="connsiteX27" fmla="*/ 9485823 w 11428519"/>
              <a:gd name="connsiteY27" fmla="*/ 414668 h 6858000"/>
              <a:gd name="connsiteX28" fmla="*/ 9480968 w 11428519"/>
              <a:gd name="connsiteY28" fmla="*/ 413579 h 6858000"/>
              <a:gd name="connsiteX29" fmla="*/ 9447565 w 11428519"/>
              <a:gd name="connsiteY29" fmla="*/ 420237 h 6858000"/>
              <a:gd name="connsiteX30" fmla="*/ 9439267 w 11428519"/>
              <a:gd name="connsiteY30" fmla="*/ 421615 h 6858000"/>
              <a:gd name="connsiteX31" fmla="*/ 9137458 w 11428519"/>
              <a:gd name="connsiteY31" fmla="*/ 411076 h 6858000"/>
              <a:gd name="connsiteX32" fmla="*/ 9111961 w 11428519"/>
              <a:gd name="connsiteY32" fmla="*/ 399407 h 6858000"/>
              <a:gd name="connsiteX33" fmla="*/ 9041336 w 11428519"/>
              <a:gd name="connsiteY33" fmla="*/ 398298 h 6858000"/>
              <a:gd name="connsiteX34" fmla="*/ 8976104 w 11428519"/>
              <a:gd name="connsiteY34" fmla="*/ 394890 h 6858000"/>
              <a:gd name="connsiteX35" fmla="*/ 8908081 w 11428519"/>
              <a:gd name="connsiteY35" fmla="*/ 391374 h 6858000"/>
              <a:gd name="connsiteX36" fmla="*/ 8846325 w 11428519"/>
              <a:gd name="connsiteY36" fmla="*/ 387158 h 6858000"/>
              <a:gd name="connsiteX37" fmla="*/ 8743808 w 11428519"/>
              <a:gd name="connsiteY37" fmla="*/ 388772 h 6858000"/>
              <a:gd name="connsiteX38" fmla="*/ 0 w 11428519"/>
              <a:gd name="connsiteY38" fmla="*/ 76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428519" h="6858000">
                <a:moveTo>
                  <a:pt x="0" y="0"/>
                </a:moveTo>
                <a:lnTo>
                  <a:pt x="454478" y="0"/>
                </a:lnTo>
                <a:lnTo>
                  <a:pt x="11428519" y="389763"/>
                </a:lnTo>
                <a:lnTo>
                  <a:pt x="11202642" y="6858000"/>
                </a:lnTo>
                <a:lnTo>
                  <a:pt x="11083854" y="6858000"/>
                </a:lnTo>
                <a:lnTo>
                  <a:pt x="11188900" y="3849916"/>
                </a:lnTo>
                <a:lnTo>
                  <a:pt x="11184368" y="3837845"/>
                </a:lnTo>
                <a:lnTo>
                  <a:pt x="11189699" y="3828290"/>
                </a:lnTo>
                <a:lnTo>
                  <a:pt x="11304892" y="529592"/>
                </a:lnTo>
                <a:cubicBezTo>
                  <a:pt x="11305249" y="518441"/>
                  <a:pt x="11301071" y="508193"/>
                  <a:pt x="11294016" y="500627"/>
                </a:cubicBezTo>
                <a:lnTo>
                  <a:pt x="11266114" y="487867"/>
                </a:lnTo>
                <a:cubicBezTo>
                  <a:pt x="11266143" y="487049"/>
                  <a:pt x="11266172" y="486232"/>
                  <a:pt x="11266201" y="485414"/>
                </a:cubicBezTo>
                <a:lnTo>
                  <a:pt x="10617267" y="458327"/>
                </a:lnTo>
                <a:cubicBezTo>
                  <a:pt x="10608649" y="456182"/>
                  <a:pt x="10574153" y="454056"/>
                  <a:pt x="10556118" y="452534"/>
                </a:cubicBezTo>
                <a:cubicBezTo>
                  <a:pt x="10510712" y="446330"/>
                  <a:pt x="10473071" y="447462"/>
                  <a:pt x="10419820" y="445961"/>
                </a:cubicBezTo>
                <a:cubicBezTo>
                  <a:pt x="10399279" y="450054"/>
                  <a:pt x="10337091" y="447506"/>
                  <a:pt x="10326189" y="437758"/>
                </a:cubicBezTo>
                <a:cubicBezTo>
                  <a:pt x="10313400" y="435319"/>
                  <a:pt x="10297954" y="438166"/>
                  <a:pt x="10292900" y="427936"/>
                </a:cubicBezTo>
                <a:cubicBezTo>
                  <a:pt x="10284124" y="415543"/>
                  <a:pt x="10237086" y="432781"/>
                  <a:pt x="10244876" y="418729"/>
                </a:cubicBezTo>
                <a:cubicBezTo>
                  <a:pt x="10211518" y="430503"/>
                  <a:pt x="10191560" y="417316"/>
                  <a:pt x="10165116" y="410209"/>
                </a:cubicBezTo>
                <a:lnTo>
                  <a:pt x="10066210" y="412124"/>
                </a:lnTo>
                <a:cubicBezTo>
                  <a:pt x="10018033" y="414239"/>
                  <a:pt x="10024782" y="416355"/>
                  <a:pt x="9966913" y="412008"/>
                </a:cubicBezTo>
                <a:cubicBezTo>
                  <a:pt x="9903487" y="416948"/>
                  <a:pt x="9901450" y="412197"/>
                  <a:pt x="9828330" y="413906"/>
                </a:cubicBezTo>
                <a:lnTo>
                  <a:pt x="9711635" y="410830"/>
                </a:lnTo>
                <a:lnTo>
                  <a:pt x="9690102" y="407264"/>
                </a:lnTo>
                <a:cubicBezTo>
                  <a:pt x="9648610" y="413243"/>
                  <a:pt x="9599152" y="403815"/>
                  <a:pt x="9572280" y="419684"/>
                </a:cubicBezTo>
                <a:lnTo>
                  <a:pt x="9510668" y="420087"/>
                </a:lnTo>
                <a:lnTo>
                  <a:pt x="9504040" y="413672"/>
                </a:lnTo>
                <a:lnTo>
                  <a:pt x="9485823" y="414668"/>
                </a:lnTo>
                <a:lnTo>
                  <a:pt x="9480968" y="413579"/>
                </a:lnTo>
                <a:cubicBezTo>
                  <a:pt x="9474592" y="414507"/>
                  <a:pt x="9454515" y="418898"/>
                  <a:pt x="9447565" y="420237"/>
                </a:cubicBezTo>
                <a:lnTo>
                  <a:pt x="9439267" y="421615"/>
                </a:lnTo>
                <a:lnTo>
                  <a:pt x="9137458" y="411076"/>
                </a:lnTo>
                <a:lnTo>
                  <a:pt x="9111961" y="399407"/>
                </a:lnTo>
                <a:lnTo>
                  <a:pt x="9041336" y="398298"/>
                </a:lnTo>
                <a:lnTo>
                  <a:pt x="8976104" y="394890"/>
                </a:lnTo>
                <a:lnTo>
                  <a:pt x="8908081" y="391374"/>
                </a:lnTo>
                <a:lnTo>
                  <a:pt x="8846325" y="387158"/>
                </a:lnTo>
                <a:lnTo>
                  <a:pt x="8743808" y="388772"/>
                </a:lnTo>
                <a:lnTo>
                  <a:pt x="0" y="7666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9E8E21-70A7-5F87-EC15-E6B629F693FA}"/>
              </a:ext>
            </a:extLst>
          </p:cNvPr>
          <p:cNvSpPr txBox="1"/>
          <p:nvPr/>
        </p:nvSpPr>
        <p:spPr>
          <a:xfrm>
            <a:off x="1388425" y="1202346"/>
            <a:ext cx="8791074" cy="1200329"/>
          </a:xfrm>
          <a:prstGeom prst="rect">
            <a:avLst/>
          </a:prstGeom>
          <a:noFill/>
        </p:spPr>
        <p:txBody>
          <a:bodyPr wrap="square">
            <a:spAutoFit/>
          </a:bodyPr>
          <a:lstStyle/>
          <a:p>
            <a:pPr algn="ctr"/>
            <a:r>
              <a:rPr lang="en-US" sz="3600" b="1" i="0" dirty="0">
                <a:effectLst/>
                <a:latin typeface="Segoe UI" panose="020B0502040204020203" pitchFamily="34" charset="0"/>
              </a:rPr>
              <a:t>(Web3, Decentralization, Blockchain, NFTs, Tekonomics, DAOs, etc.).</a:t>
            </a:r>
            <a:endParaRPr lang="en-US" sz="3600" b="1" dirty="0"/>
          </a:p>
        </p:txBody>
      </p:sp>
      <p:sp>
        <p:nvSpPr>
          <p:cNvPr id="3" name="TextBox 2">
            <a:extLst>
              <a:ext uri="{FF2B5EF4-FFF2-40B4-BE49-F238E27FC236}">
                <a16:creationId xmlns:a16="http://schemas.microsoft.com/office/drawing/2014/main" id="{8FFA107B-2C53-4AF8-6D0A-A383F14C1EF1}"/>
              </a:ext>
            </a:extLst>
          </p:cNvPr>
          <p:cNvSpPr txBox="1"/>
          <p:nvPr/>
        </p:nvSpPr>
        <p:spPr>
          <a:xfrm>
            <a:off x="4959653" y="5187930"/>
            <a:ext cx="4629021" cy="861774"/>
          </a:xfrm>
          <a:prstGeom prst="rect">
            <a:avLst/>
          </a:prstGeom>
          <a:noFill/>
        </p:spPr>
        <p:txBody>
          <a:bodyPr wrap="square">
            <a:spAutoFit/>
          </a:bodyPr>
          <a:lstStyle/>
          <a:p>
            <a:r>
              <a:rPr lang="en-US" sz="1800" b="1" dirty="0">
                <a:cs typeface="Segoe UI"/>
              </a:rPr>
              <a:t>Maheshkumar Rajarathinavel  </a:t>
            </a:r>
          </a:p>
          <a:p>
            <a:r>
              <a:rPr lang="en-US" sz="1600" i="1" dirty="0">
                <a:cs typeface="Segoe UI"/>
              </a:rPr>
              <a:t>Solution Architect - Apps &amp; Cloud native</a:t>
            </a:r>
          </a:p>
          <a:p>
            <a:r>
              <a:rPr lang="en-US" sz="1600" i="1" dirty="0">
                <a:cs typeface="Segoe UI"/>
              </a:rPr>
              <a:t>Microsoft India</a:t>
            </a:r>
          </a:p>
        </p:txBody>
      </p:sp>
      <p:pic>
        <p:nvPicPr>
          <p:cNvPr id="5" name="Picture 2" descr="Logo&#10;&#10;Description automatically generated">
            <a:extLst>
              <a:ext uri="{FF2B5EF4-FFF2-40B4-BE49-F238E27FC236}">
                <a16:creationId xmlns:a16="http://schemas.microsoft.com/office/drawing/2014/main" id="{14ECA76A-26C3-7E61-80FF-212F5B664AF6}"/>
              </a:ext>
            </a:extLst>
          </p:cNvPr>
          <p:cNvPicPr>
            <a:picLocks noChangeAspect="1"/>
          </p:cNvPicPr>
          <p:nvPr/>
        </p:nvPicPr>
        <p:blipFill>
          <a:blip r:embed="rId4"/>
          <a:stretch>
            <a:fillRect/>
          </a:stretch>
        </p:blipFill>
        <p:spPr>
          <a:xfrm>
            <a:off x="9448632" y="6428455"/>
            <a:ext cx="297593" cy="289202"/>
          </a:xfrm>
          <a:prstGeom prst="rect">
            <a:avLst/>
          </a:prstGeom>
        </p:spPr>
      </p:pic>
      <p:sp>
        <p:nvSpPr>
          <p:cNvPr id="8" name="TextBox 7">
            <a:extLst>
              <a:ext uri="{FF2B5EF4-FFF2-40B4-BE49-F238E27FC236}">
                <a16:creationId xmlns:a16="http://schemas.microsoft.com/office/drawing/2014/main" id="{655D3558-534E-D19D-E18F-265072DD769A}"/>
              </a:ext>
            </a:extLst>
          </p:cNvPr>
          <p:cNvSpPr txBox="1"/>
          <p:nvPr/>
        </p:nvSpPr>
        <p:spPr>
          <a:xfrm>
            <a:off x="9695778" y="6400829"/>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12" name="TextBox 11">
            <a:extLst>
              <a:ext uri="{FF2B5EF4-FFF2-40B4-BE49-F238E27FC236}">
                <a16:creationId xmlns:a16="http://schemas.microsoft.com/office/drawing/2014/main" id="{376135AB-A934-33B6-D784-BDAEEF260557}"/>
              </a:ext>
            </a:extLst>
          </p:cNvPr>
          <p:cNvSpPr txBox="1"/>
          <p:nvPr/>
        </p:nvSpPr>
        <p:spPr>
          <a:xfrm>
            <a:off x="4959652" y="5972929"/>
            <a:ext cx="6109570" cy="338554"/>
          </a:xfrm>
          <a:prstGeom prst="rect">
            <a:avLst/>
          </a:prstGeom>
          <a:noFill/>
        </p:spPr>
        <p:txBody>
          <a:bodyPr wrap="square">
            <a:spAutoFit/>
          </a:bodyPr>
          <a:lstStyle/>
          <a:p>
            <a:r>
              <a:rPr lang="en-US" sz="1600" dirty="0">
                <a:hlinkClick r:id="rId5"/>
              </a:rPr>
              <a:t>https://www.linkedin.com/in/mfcmahesh/</a:t>
            </a:r>
            <a:r>
              <a:rPr lang="en-US" sz="1600" dirty="0"/>
              <a:t> </a:t>
            </a:r>
          </a:p>
        </p:txBody>
      </p:sp>
      <p:pic>
        <p:nvPicPr>
          <p:cNvPr id="1026" name="Picture 2">
            <a:extLst>
              <a:ext uri="{FF2B5EF4-FFF2-40B4-BE49-F238E27FC236}">
                <a16:creationId xmlns:a16="http://schemas.microsoft.com/office/drawing/2014/main" id="{14BA4AF9-76DC-99F8-4E12-08C71A07D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625" y="4233747"/>
            <a:ext cx="2523476" cy="252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12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8B02A-65F4-BE95-02BB-612E1B1B6B87}"/>
              </a:ext>
            </a:extLst>
          </p:cNvPr>
          <p:cNvSpPr>
            <a:spLocks noGrp="1"/>
          </p:cNvSpPr>
          <p:nvPr>
            <p:ph type="title"/>
          </p:nvPr>
        </p:nvSpPr>
        <p:spPr/>
        <p:txBody>
          <a:bodyPr>
            <a:normAutofit fontScale="90000"/>
          </a:bodyPr>
          <a:lstStyle/>
          <a:p>
            <a:r>
              <a:rPr lang="en-US" dirty="0">
                <a:solidFill>
                  <a:schemeClr val="bg2"/>
                </a:solidFill>
              </a:rPr>
              <a:t>Do you want to own this one?   </a:t>
            </a:r>
          </a:p>
        </p:txBody>
      </p:sp>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3" name="Picture 2">
            <a:extLst>
              <a:ext uri="{FF2B5EF4-FFF2-40B4-BE49-F238E27FC236}">
                <a16:creationId xmlns:a16="http://schemas.microsoft.com/office/drawing/2014/main" id="{18737010-1749-76CF-59EF-DFB825B4A752}"/>
              </a:ext>
            </a:extLst>
          </p:cNvPr>
          <p:cNvPicPr>
            <a:picLocks noChangeAspect="1"/>
          </p:cNvPicPr>
          <p:nvPr/>
        </p:nvPicPr>
        <p:blipFill>
          <a:blip r:embed="rId3"/>
          <a:stretch>
            <a:fillRect/>
          </a:stretch>
        </p:blipFill>
        <p:spPr>
          <a:xfrm>
            <a:off x="588263" y="1326501"/>
            <a:ext cx="5305845" cy="5305845"/>
          </a:xfrm>
          <a:prstGeom prst="rect">
            <a:avLst/>
          </a:prstGeom>
        </p:spPr>
      </p:pic>
      <p:pic>
        <p:nvPicPr>
          <p:cNvPr id="4" name="Picture 3">
            <a:extLst>
              <a:ext uri="{FF2B5EF4-FFF2-40B4-BE49-F238E27FC236}">
                <a16:creationId xmlns:a16="http://schemas.microsoft.com/office/drawing/2014/main" id="{77795DB6-64B6-F269-D4A3-05420026CCA4}"/>
              </a:ext>
            </a:extLst>
          </p:cNvPr>
          <p:cNvPicPr>
            <a:picLocks noChangeAspect="1"/>
          </p:cNvPicPr>
          <p:nvPr/>
        </p:nvPicPr>
        <p:blipFill>
          <a:blip r:embed="rId4"/>
          <a:stretch>
            <a:fillRect/>
          </a:stretch>
        </p:blipFill>
        <p:spPr>
          <a:xfrm>
            <a:off x="6851808" y="1875112"/>
            <a:ext cx="3096115" cy="3107776"/>
          </a:xfrm>
          <a:prstGeom prst="rect">
            <a:avLst/>
          </a:prstGeom>
        </p:spPr>
      </p:pic>
      <p:sp>
        <p:nvSpPr>
          <p:cNvPr id="5" name="TextBox 4">
            <a:extLst>
              <a:ext uri="{FF2B5EF4-FFF2-40B4-BE49-F238E27FC236}">
                <a16:creationId xmlns:a16="http://schemas.microsoft.com/office/drawing/2014/main" id="{719FDDE8-2F68-70E2-2825-733B0CC88347}"/>
              </a:ext>
            </a:extLst>
          </p:cNvPr>
          <p:cNvSpPr txBox="1"/>
          <p:nvPr/>
        </p:nvSpPr>
        <p:spPr>
          <a:xfrm>
            <a:off x="6877052" y="5098507"/>
            <a:ext cx="3070871" cy="307777"/>
          </a:xfrm>
          <a:prstGeom prst="rect">
            <a:avLst/>
          </a:prstGeom>
          <a:noFill/>
        </p:spPr>
        <p:txBody>
          <a:bodyPr wrap="square" lIns="0" tIns="0" rIns="0" bIns="0" rtlCol="0" anchor="t">
            <a:spAutoFit/>
          </a:bodyPr>
          <a:lstStyle/>
          <a:p>
            <a:r>
              <a:rPr lang="en-US" sz="1000">
                <a:hlinkClick r:id="rId5">
                  <a:extLst>
                    <a:ext uri="{A12FA001-AC4F-418D-AE19-62706E023703}">
                      <ahyp:hlinkClr xmlns:ahyp="http://schemas.microsoft.com/office/drawing/2018/hyperlinkcolor" val="tx"/>
                    </a:ext>
                  </a:extLst>
                </a:hlinkClick>
              </a:rPr>
              <a:t>Bored Ape Yacht Club </a:t>
            </a:r>
            <a:r>
              <a:rPr lang="en-US" sz="1000"/>
              <a:t>issued a series of NFTs on Ethereum that generated intense </a:t>
            </a:r>
            <a:r>
              <a:rPr lang="en-US" sz="1000">
                <a:hlinkClick r:id="rId6">
                  <a:extLst>
                    <a:ext uri="{A12FA001-AC4F-418D-AE19-62706E023703}">
                      <ahyp:hlinkClr xmlns:ahyp="http://schemas.microsoft.com/office/drawing/2018/hyperlinkcolor" val="tx"/>
                    </a:ext>
                  </a:extLst>
                </a:hlinkClick>
              </a:rPr>
              <a:t>speculation</a:t>
            </a:r>
            <a:r>
              <a:rPr lang="en-US" sz="1000"/>
              <a:t> </a:t>
            </a:r>
          </a:p>
        </p:txBody>
      </p:sp>
    </p:spTree>
    <p:extLst>
      <p:ext uri="{BB962C8B-B14F-4D97-AF65-F5344CB8AC3E}">
        <p14:creationId xmlns:p14="http://schemas.microsoft.com/office/powerpoint/2010/main" val="38226247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4" name="Picture 3">
            <a:extLst>
              <a:ext uri="{FF2B5EF4-FFF2-40B4-BE49-F238E27FC236}">
                <a16:creationId xmlns:a16="http://schemas.microsoft.com/office/drawing/2014/main" id="{AD655159-7075-34B2-B319-9668B42BD2EA}"/>
              </a:ext>
            </a:extLst>
          </p:cNvPr>
          <p:cNvPicPr>
            <a:picLocks noChangeAspect="1"/>
          </p:cNvPicPr>
          <p:nvPr/>
        </p:nvPicPr>
        <p:blipFill>
          <a:blip r:embed="rId3"/>
          <a:stretch>
            <a:fillRect/>
          </a:stretch>
        </p:blipFill>
        <p:spPr>
          <a:xfrm>
            <a:off x="360540" y="368180"/>
            <a:ext cx="11376347" cy="5833699"/>
          </a:xfrm>
          <a:prstGeom prst="rect">
            <a:avLst/>
          </a:prstGeom>
        </p:spPr>
      </p:pic>
    </p:spTree>
    <p:extLst>
      <p:ext uri="{BB962C8B-B14F-4D97-AF65-F5344CB8AC3E}">
        <p14:creationId xmlns:p14="http://schemas.microsoft.com/office/powerpoint/2010/main" val="4133337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3" name="Picture 2">
            <a:extLst>
              <a:ext uri="{FF2B5EF4-FFF2-40B4-BE49-F238E27FC236}">
                <a16:creationId xmlns:a16="http://schemas.microsoft.com/office/drawing/2014/main" id="{6B0256A8-8026-00E6-D008-2ACE4A6EF007}"/>
              </a:ext>
            </a:extLst>
          </p:cNvPr>
          <p:cNvPicPr>
            <a:picLocks noChangeAspect="1"/>
          </p:cNvPicPr>
          <p:nvPr/>
        </p:nvPicPr>
        <p:blipFill>
          <a:blip r:embed="rId3"/>
          <a:stretch>
            <a:fillRect/>
          </a:stretch>
        </p:blipFill>
        <p:spPr>
          <a:xfrm>
            <a:off x="509711" y="286581"/>
            <a:ext cx="9592530" cy="6431047"/>
          </a:xfrm>
          <a:prstGeom prst="rect">
            <a:avLst/>
          </a:prstGeom>
        </p:spPr>
      </p:pic>
    </p:spTree>
    <p:extLst>
      <p:ext uri="{BB962C8B-B14F-4D97-AF65-F5344CB8AC3E}">
        <p14:creationId xmlns:p14="http://schemas.microsoft.com/office/powerpoint/2010/main" val="24039554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4" name="Picture 3">
            <a:extLst>
              <a:ext uri="{FF2B5EF4-FFF2-40B4-BE49-F238E27FC236}">
                <a16:creationId xmlns:a16="http://schemas.microsoft.com/office/drawing/2014/main" id="{BF566648-7C34-9938-5732-A9A9C925B139}"/>
              </a:ext>
            </a:extLst>
          </p:cNvPr>
          <p:cNvPicPr>
            <a:picLocks noChangeAspect="1"/>
          </p:cNvPicPr>
          <p:nvPr/>
        </p:nvPicPr>
        <p:blipFill>
          <a:blip r:embed="rId3"/>
          <a:stretch>
            <a:fillRect/>
          </a:stretch>
        </p:blipFill>
        <p:spPr>
          <a:xfrm>
            <a:off x="722510" y="757916"/>
            <a:ext cx="9310838" cy="5930470"/>
          </a:xfrm>
          <a:prstGeom prst="rect">
            <a:avLst/>
          </a:prstGeom>
        </p:spPr>
      </p:pic>
    </p:spTree>
    <p:extLst>
      <p:ext uri="{BB962C8B-B14F-4D97-AF65-F5344CB8AC3E}">
        <p14:creationId xmlns:p14="http://schemas.microsoft.com/office/powerpoint/2010/main" val="41696041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3" name="Picture 2">
            <a:extLst>
              <a:ext uri="{FF2B5EF4-FFF2-40B4-BE49-F238E27FC236}">
                <a16:creationId xmlns:a16="http://schemas.microsoft.com/office/drawing/2014/main" id="{DC758168-4589-1D47-A7BF-3D7BA468C4CF}"/>
              </a:ext>
            </a:extLst>
          </p:cNvPr>
          <p:cNvPicPr>
            <a:picLocks noChangeAspect="1"/>
          </p:cNvPicPr>
          <p:nvPr/>
        </p:nvPicPr>
        <p:blipFill>
          <a:blip r:embed="rId3"/>
          <a:stretch>
            <a:fillRect/>
          </a:stretch>
        </p:blipFill>
        <p:spPr>
          <a:xfrm>
            <a:off x="731011" y="475281"/>
            <a:ext cx="11039146" cy="5685042"/>
          </a:xfrm>
          <a:prstGeom prst="rect">
            <a:avLst/>
          </a:prstGeom>
        </p:spPr>
      </p:pic>
    </p:spTree>
    <p:extLst>
      <p:ext uri="{BB962C8B-B14F-4D97-AF65-F5344CB8AC3E}">
        <p14:creationId xmlns:p14="http://schemas.microsoft.com/office/powerpoint/2010/main" val="20046584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4" name="Picture 3">
            <a:extLst>
              <a:ext uri="{FF2B5EF4-FFF2-40B4-BE49-F238E27FC236}">
                <a16:creationId xmlns:a16="http://schemas.microsoft.com/office/drawing/2014/main" id="{891D43E1-0A3F-EE56-4193-14A82ED3AFD6}"/>
              </a:ext>
            </a:extLst>
          </p:cNvPr>
          <p:cNvPicPr>
            <a:picLocks noChangeAspect="1"/>
          </p:cNvPicPr>
          <p:nvPr/>
        </p:nvPicPr>
        <p:blipFill>
          <a:blip r:embed="rId3"/>
          <a:stretch>
            <a:fillRect/>
          </a:stretch>
        </p:blipFill>
        <p:spPr>
          <a:xfrm>
            <a:off x="130822" y="405182"/>
            <a:ext cx="11930355" cy="5868861"/>
          </a:xfrm>
          <a:prstGeom prst="rect">
            <a:avLst/>
          </a:prstGeom>
        </p:spPr>
      </p:pic>
    </p:spTree>
    <p:extLst>
      <p:ext uri="{BB962C8B-B14F-4D97-AF65-F5344CB8AC3E}">
        <p14:creationId xmlns:p14="http://schemas.microsoft.com/office/powerpoint/2010/main" val="10095476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2" name="Content Placeholder 2">
            <a:extLst>
              <a:ext uri="{FF2B5EF4-FFF2-40B4-BE49-F238E27FC236}">
                <a16:creationId xmlns:a16="http://schemas.microsoft.com/office/drawing/2014/main" id="{20DD7E5F-9A33-E4DB-EB3E-9545693CC769}"/>
              </a:ext>
            </a:extLst>
          </p:cNvPr>
          <p:cNvSpPr>
            <a:spLocks noGrp="1"/>
          </p:cNvSpPr>
          <p:nvPr>
            <p:ph sz="quarter" idx="10"/>
          </p:nvPr>
        </p:nvSpPr>
        <p:spPr>
          <a:xfrm>
            <a:off x="345497" y="1480310"/>
            <a:ext cx="4826000" cy="4382021"/>
          </a:xfrm>
        </p:spPr>
        <p:txBody>
          <a:bodyPr vert="horz" wrap="square" lIns="0" tIns="0" rIns="0" bIns="0" rtlCol="0" anchor="t">
            <a:noAutofit/>
          </a:bodyPr>
          <a:lstStyle/>
          <a:p>
            <a:pPr marL="0" marR="0">
              <a:spcBef>
                <a:spcPts val="0"/>
              </a:spcBef>
              <a:spcAft>
                <a:spcPts val="0"/>
              </a:spcAft>
            </a:pPr>
            <a:r>
              <a:rPr lang="en-US" sz="2400" b="1" dirty="0">
                <a:effectLst/>
                <a:latin typeface="Segoe UI"/>
                <a:ea typeface="Times New Roman" panose="02020603050405020304" pitchFamily="18" charset="0"/>
                <a:cs typeface="Times New Roman"/>
              </a:rPr>
              <a:t>Web3 uses a stack of technologies based on decentralized </a:t>
            </a:r>
            <a:r>
              <a:rPr lang="en-US" sz="2400" b="1" dirty="0">
                <a:effectLst/>
                <a:latin typeface="Segoe UI"/>
                <a:ea typeface="Times New Roman" panose="02020603050405020304" pitchFamily="18" charset="0"/>
                <a:cs typeface="Times New Roman"/>
                <a:hlinkClick r:id="rId3">
                  <a:extLst>
                    <a:ext uri="{A12FA001-AC4F-418D-AE19-62706E023703}">
                      <ahyp:hlinkClr xmlns:ahyp="http://schemas.microsoft.com/office/drawing/2018/hyperlinkcolor" val="tx"/>
                    </a:ext>
                  </a:extLst>
                </a:hlinkClick>
              </a:rPr>
              <a:t>blockchains</a:t>
            </a:r>
            <a:endParaRPr lang="en-US" sz="2400" b="1" dirty="0">
              <a:latin typeface="Segoe UI"/>
              <a:ea typeface="Times New Roman" panose="02020603050405020304" pitchFamily="18" charset="0"/>
              <a:cs typeface="Times New Roman"/>
            </a:endParaRPr>
          </a:p>
          <a:p>
            <a:pPr marL="0" marR="0">
              <a:spcBef>
                <a:spcPts val="0"/>
              </a:spcBef>
              <a:spcAft>
                <a:spcPts val="0"/>
              </a:spcAft>
            </a:pPr>
            <a:r>
              <a:rPr lang="en-US" sz="1800" dirty="0">
                <a:latin typeface="Segoe UI"/>
                <a:ea typeface="Times New Roman" panose="02020603050405020304" pitchFamily="18" charset="0"/>
                <a:cs typeface="Times New Roman"/>
              </a:rPr>
              <a:t>D</a:t>
            </a:r>
            <a:r>
              <a:rPr lang="en-US" sz="1800" dirty="0">
                <a:effectLst/>
                <a:latin typeface="Segoe UI"/>
                <a:ea typeface="Times New Roman" panose="02020603050405020304" pitchFamily="18" charset="0"/>
                <a:cs typeface="Times New Roman"/>
              </a:rPr>
              <a:t>istributed across thousands of computers rather than centralized servers, blockchains will enable new business and social models.</a:t>
            </a:r>
          </a:p>
          <a:p>
            <a:pPr marL="285750" marR="0" indent="-285750">
              <a:spcBef>
                <a:spcPts val="0"/>
              </a:spcBef>
              <a:spcAft>
                <a:spcPts val="0"/>
              </a:spcAft>
              <a:buFont typeface="Arial" panose="020B0604020202020204" pitchFamily="34" charset="0"/>
              <a:buChar char="•"/>
            </a:pPr>
            <a:r>
              <a:rPr lang="en-US" sz="1800" dirty="0">
                <a:effectLst/>
                <a:latin typeface="Segoe UI"/>
                <a:ea typeface="Times New Roman" panose="02020603050405020304" pitchFamily="18" charset="0"/>
                <a:cs typeface="Times New Roman"/>
              </a:rPr>
              <a:t>Users own their data, identity, content and algorithms and participate as “shareholders” by owning a protocol’s tokens or cryptocurrencies.</a:t>
            </a:r>
          </a:p>
          <a:p>
            <a:pPr marL="285750" indent="-285750">
              <a:spcBef>
                <a:spcPts val="0"/>
              </a:spcBef>
              <a:buFont typeface="Arial" panose="020B0604020202020204" pitchFamily="34" charset="0"/>
              <a:buChar char="•"/>
            </a:pPr>
            <a:r>
              <a:rPr lang="en-US" sz="1800" dirty="0">
                <a:latin typeface="Segoe UI"/>
                <a:ea typeface="Times New Roman" panose="02020603050405020304" pitchFamily="18" charset="0"/>
                <a:cs typeface="Times New Roman"/>
                <a:hlinkClick r:id="rId4">
                  <a:extLst>
                    <a:ext uri="{A12FA001-AC4F-418D-AE19-62706E023703}">
                      <ahyp:hlinkClr xmlns:ahyp="http://schemas.microsoft.com/office/drawing/2018/hyperlinkcolor" val="tx"/>
                    </a:ext>
                  </a:extLst>
                </a:hlinkClick>
              </a:rPr>
              <a:t>dApps</a:t>
            </a:r>
            <a:r>
              <a:rPr lang="en-US" sz="1800" dirty="0">
                <a:latin typeface="Segoe UI"/>
                <a:ea typeface="Times New Roman" panose="02020603050405020304" pitchFamily="18" charset="0"/>
                <a:cs typeface="Times New Roman"/>
              </a:rPr>
              <a:t> are</a:t>
            </a:r>
            <a:r>
              <a:rPr lang="en-US" sz="1800" dirty="0">
                <a:effectLst/>
                <a:latin typeface="Segoe UI"/>
                <a:ea typeface="Times New Roman" panose="02020603050405020304" pitchFamily="18" charset="0"/>
                <a:cs typeface="Times New Roman"/>
              </a:rPr>
              <a:t> stored and executed on blockchains rather than centralized servers and allow users to execute smart contracts without a single point of failure.</a:t>
            </a:r>
            <a:endParaRPr lang="en-US" sz="1800" dirty="0">
              <a:effectLst/>
            </a:endParaRPr>
          </a:p>
        </p:txBody>
      </p:sp>
      <p:pic>
        <p:nvPicPr>
          <p:cNvPr id="3" name="Picture 2" descr="A picture containing graphical user interface&#10;&#10;Description automatically generated">
            <a:extLst>
              <a:ext uri="{FF2B5EF4-FFF2-40B4-BE49-F238E27FC236}">
                <a16:creationId xmlns:a16="http://schemas.microsoft.com/office/drawing/2014/main" id="{4531B07E-DD08-04D0-DEA9-B155E31F8C2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0050" y="1730831"/>
            <a:ext cx="6466071" cy="3637165"/>
          </a:xfrm>
          <a:prstGeom prst="rect">
            <a:avLst/>
          </a:prstGeom>
          <a:noFill/>
          <a:ln>
            <a:noFill/>
          </a:ln>
        </p:spPr>
      </p:pic>
      <p:sp>
        <p:nvSpPr>
          <p:cNvPr id="5" name="TextBox 4">
            <a:extLst>
              <a:ext uri="{FF2B5EF4-FFF2-40B4-BE49-F238E27FC236}">
                <a16:creationId xmlns:a16="http://schemas.microsoft.com/office/drawing/2014/main" id="{863A2CDB-DA98-6495-B033-68FFE523D5D5}"/>
              </a:ext>
            </a:extLst>
          </p:cNvPr>
          <p:cNvSpPr txBox="1"/>
          <p:nvPr/>
        </p:nvSpPr>
        <p:spPr>
          <a:xfrm>
            <a:off x="146951" y="310112"/>
            <a:ext cx="8516134" cy="584775"/>
          </a:xfrm>
          <a:prstGeom prst="rect">
            <a:avLst/>
          </a:prstGeom>
          <a:noFill/>
        </p:spPr>
        <p:txBody>
          <a:bodyPr wrap="square">
            <a:spAutoFit/>
          </a:bodyPr>
          <a:lstStyle/>
          <a:p>
            <a:r>
              <a:rPr lang="en-US" sz="3200" dirty="0">
                <a:solidFill>
                  <a:schemeClr val="bg1"/>
                </a:solidFill>
                <a:latin typeface="Segoe UI" panose="020B0502040204020203" pitchFamily="34" charset="0"/>
                <a:cs typeface="Segoe UI" panose="020B0502040204020203" pitchFamily="34" charset="0"/>
              </a:rPr>
              <a:t>Technologies &amp; Concepts – Blockchain</a:t>
            </a:r>
          </a:p>
        </p:txBody>
      </p:sp>
    </p:spTree>
    <p:extLst>
      <p:ext uri="{BB962C8B-B14F-4D97-AF65-F5344CB8AC3E}">
        <p14:creationId xmlns:p14="http://schemas.microsoft.com/office/powerpoint/2010/main" val="4253476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0CCE86-9775-CAF5-5F90-80036C66D518}"/>
              </a:ext>
            </a:extLst>
          </p:cNvPr>
          <p:cNvSpPr txBox="1"/>
          <p:nvPr/>
        </p:nvSpPr>
        <p:spPr>
          <a:xfrm>
            <a:off x="273518" y="992688"/>
            <a:ext cx="11448789" cy="4832092"/>
          </a:xfrm>
          <a:prstGeom prst="rect">
            <a:avLst/>
          </a:prstGeom>
          <a:noFill/>
        </p:spPr>
        <p:txBody>
          <a:bodyPr wrap="square">
            <a:spAutoFit/>
          </a:bodyPr>
          <a:lstStyle/>
          <a:p>
            <a:r>
              <a:rPr lang="en-US" sz="2800" dirty="0">
                <a:latin typeface="Segoe UI" panose="020B0502040204020203" pitchFamily="34" charset="0"/>
                <a:cs typeface="Segoe UI" panose="020B0502040204020203" pitchFamily="34" charset="0"/>
              </a:rPr>
              <a:t>NFTs have garnered a lot of attention in the art and entertainment world. </a:t>
            </a:r>
          </a:p>
          <a:p>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But with the emergence of </a:t>
            </a:r>
            <a:r>
              <a:rPr lang="en-US" sz="2800" b="1" dirty="0">
                <a:latin typeface="Segoe UI" panose="020B0502040204020203" pitchFamily="34" charset="0"/>
                <a:cs typeface="Segoe UI" panose="020B0502040204020203" pitchFamily="34" charset="0"/>
              </a:rPr>
              <a:t>Web3</a:t>
            </a:r>
            <a:r>
              <a:rPr lang="en-US" sz="2800" dirty="0">
                <a:latin typeface="Segoe UI" panose="020B0502040204020203" pitchFamily="34" charset="0"/>
                <a:cs typeface="Segoe UI" panose="020B0502040204020203" pitchFamily="34" charset="0"/>
              </a:rPr>
              <a:t> and the </a:t>
            </a:r>
            <a:r>
              <a:rPr lang="en-US" sz="2800" b="1" dirty="0">
                <a:latin typeface="Segoe UI" panose="020B0502040204020203" pitchFamily="34" charset="0"/>
                <a:cs typeface="Segoe UI" panose="020B0502040204020203" pitchFamily="34" charset="0"/>
              </a:rPr>
              <a:t>Metaverse</a:t>
            </a:r>
            <a:r>
              <a:rPr lang="en-US" sz="2800" dirty="0">
                <a:latin typeface="Segoe UI" panose="020B0502040204020203" pitchFamily="34" charset="0"/>
                <a:cs typeface="Segoe UI" panose="020B0502040204020203" pitchFamily="34" charset="0"/>
              </a:rPr>
              <a:t>, the increased consumer appetite for virtual merchandise, and the shift towards the idea of digital ownership, NFTs are expanding way beyond digital art. </a:t>
            </a:r>
          </a:p>
          <a:p>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We’re starting to see it spread into music, entertainment, sports, and live events—and provide value and utility beyond simply a digital collectible. </a:t>
            </a:r>
          </a:p>
          <a:p>
            <a:endParaRPr lang="en-US" sz="28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2344A514-5ED9-E424-5E2C-8DCBEEEF4B6A}"/>
              </a:ext>
            </a:extLst>
          </p:cNvPr>
          <p:cNvSpPr txBox="1"/>
          <p:nvPr/>
        </p:nvSpPr>
        <p:spPr>
          <a:xfrm>
            <a:off x="162023" y="171446"/>
            <a:ext cx="8755205" cy="523220"/>
          </a:xfrm>
          <a:prstGeom prst="rect">
            <a:avLst/>
          </a:prstGeom>
          <a:noFill/>
        </p:spPr>
        <p:txBody>
          <a:bodyPr wrap="square">
            <a:spAutoFit/>
          </a:bodyPr>
          <a:lstStyle/>
          <a:p>
            <a:r>
              <a:rPr lang="en-US" sz="2800" b="1" dirty="0">
                <a:solidFill>
                  <a:schemeClr val="accent4">
                    <a:lumMod val="50000"/>
                  </a:schemeClr>
                </a:solidFill>
                <a:latin typeface="Segoe UI" panose="020B0502040204020203" pitchFamily="34" charset="0"/>
                <a:cs typeface="Segoe UI" panose="020B0502040204020203" pitchFamily="34" charset="0"/>
              </a:rPr>
              <a:t>What is beyond Digital Art</a:t>
            </a:r>
          </a:p>
        </p:txBody>
      </p:sp>
    </p:spTree>
    <p:extLst>
      <p:ext uri="{BB962C8B-B14F-4D97-AF65-F5344CB8AC3E}">
        <p14:creationId xmlns:p14="http://schemas.microsoft.com/office/powerpoint/2010/main" val="3994178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43797" y="125260"/>
            <a:ext cx="11018520" cy="553998"/>
          </a:xfrm>
        </p:spPr>
        <p:txBody>
          <a:bodyPr>
            <a:normAutofit/>
          </a:bodyPr>
          <a:lstStyle/>
          <a:p>
            <a:r>
              <a:rPr lang="en-US" sz="2700" dirty="0">
                <a:solidFill>
                  <a:schemeClr val="bg1">
                    <a:lumMod val="95000"/>
                  </a:schemeClr>
                </a:solidFill>
              </a:rPr>
              <a:t>Sample use case</a:t>
            </a:r>
            <a:endParaRPr lang="en-US" dirty="0">
              <a:solidFill>
                <a:schemeClr val="bg1">
                  <a:lumMod val="95000"/>
                </a:schemeClr>
              </a:solidFill>
            </a:endParaRPr>
          </a:p>
        </p:txBody>
      </p:sp>
      <p:sp>
        <p:nvSpPr>
          <p:cNvPr id="3" name="Content Placeholder 2">
            <a:extLst>
              <a:ext uri="{FF2B5EF4-FFF2-40B4-BE49-F238E27FC236}">
                <a16:creationId xmlns:a16="http://schemas.microsoft.com/office/drawing/2014/main" id="{A6A0BBC2-3C20-4CE9-9889-6679BE079302}"/>
              </a:ext>
            </a:extLst>
          </p:cNvPr>
          <p:cNvSpPr>
            <a:spLocks noGrp="1"/>
          </p:cNvSpPr>
          <p:nvPr>
            <p:ph sz="quarter" idx="10"/>
          </p:nvPr>
        </p:nvSpPr>
        <p:spPr>
          <a:xfrm>
            <a:off x="243797" y="1724377"/>
            <a:ext cx="11018838" cy="4514056"/>
          </a:xfrm>
        </p:spPr>
        <p:txBody>
          <a:bodyPr vert="horz" wrap="square" lIns="0" tIns="0" rIns="0" bIns="0" rtlCol="0" anchor="t">
            <a:spAutoFit/>
          </a:bodyPr>
          <a:lstStyle/>
          <a:p>
            <a:pPr>
              <a:lnSpc>
                <a:spcPct val="100000"/>
              </a:lnSpc>
            </a:pPr>
            <a:r>
              <a:rPr lang="en-US" sz="2000" b="1" dirty="0">
                <a:latin typeface="Segoe UI" panose="020B0502040204020203" pitchFamily="34" charset="0"/>
                <a:cs typeface="Segoe UI" panose="020B0502040204020203" pitchFamily="34" charset="0"/>
              </a:rPr>
              <a:t>Ensuring authenticity of products: </a:t>
            </a:r>
            <a:r>
              <a:rPr lang="en-US" sz="2000" dirty="0">
                <a:latin typeface="Segoe UI" panose="020B0502040204020203" pitchFamily="34" charset="0"/>
                <a:cs typeface="Segoe UI" panose="020B0502040204020203" pitchFamily="34" charset="0"/>
              </a:rPr>
              <a:t>Imagine a world where you can scan a QR code for a product you bought online and see its entire journey from manufacturing to shipping. </a:t>
            </a:r>
          </a:p>
          <a:p>
            <a:pPr>
              <a:lnSpc>
                <a:spcPct val="100000"/>
              </a:lnSpc>
            </a:pPr>
            <a:r>
              <a:rPr lang="en-US" sz="2000" b="1" dirty="0">
                <a:latin typeface="Segoe UI" panose="020B0502040204020203" pitchFamily="34" charset="0"/>
                <a:cs typeface="Segoe UI" panose="020B0502040204020203" pitchFamily="34" charset="0"/>
              </a:rPr>
              <a:t>Real estate: </a:t>
            </a:r>
            <a:r>
              <a:rPr lang="en-US" sz="2000" dirty="0">
                <a:latin typeface="Segoe UI" panose="020B0502040204020203" pitchFamily="34" charset="0"/>
                <a:cs typeface="Segoe UI" panose="020B0502040204020203" pitchFamily="34" charset="0"/>
              </a:rPr>
              <a:t>NFTs can be used to transfer land deeds, provide proof of ownership, and even keep track of changes in property value over time. </a:t>
            </a:r>
          </a:p>
          <a:p>
            <a:pPr>
              <a:lnSpc>
                <a:spcPct val="100000"/>
              </a:lnSpc>
            </a:pPr>
            <a:r>
              <a:rPr lang="en-US" sz="2000" b="1" dirty="0">
                <a:latin typeface="Segoe UI" panose="020B0502040204020203" pitchFamily="34" charset="0"/>
                <a:cs typeface="Segoe UI" panose="020B0502040204020203" pitchFamily="34" charset="0"/>
              </a:rPr>
              <a:t>Verified vehicle history</a:t>
            </a:r>
            <a:r>
              <a:rPr lang="en-US" sz="2000" dirty="0">
                <a:latin typeface="Segoe UI" panose="020B0502040204020203" pitchFamily="34" charset="0"/>
                <a:cs typeface="Segoe UI" panose="020B0502040204020203" pitchFamily="34" charset="0"/>
              </a:rPr>
              <a:t>: NFTs can be the auto industry’s solution to misleading or altered vehicle history reports. Incorporating NFTs and blockchain technology into their vehicles means that future buyers have full transparency into the history of a vehicle and can make a more confident used car purchase. </a:t>
            </a:r>
          </a:p>
          <a:p>
            <a:pPr>
              <a:lnSpc>
                <a:spcPct val="100000"/>
              </a:lnSpc>
            </a:pPr>
            <a:r>
              <a:rPr lang="en-US" sz="2000" b="1" dirty="0">
                <a:latin typeface="Segoe UI" panose="020B0502040204020203" pitchFamily="34" charset="0"/>
                <a:cs typeface="Segoe UI" panose="020B0502040204020203" pitchFamily="34" charset="0"/>
              </a:rPr>
              <a:t>Supply chain</a:t>
            </a:r>
            <a:r>
              <a:rPr lang="en-US" sz="2000" dirty="0">
                <a:latin typeface="Segoe UI" panose="020B0502040204020203" pitchFamily="34" charset="0"/>
                <a:cs typeface="Segoe UI" panose="020B0502040204020203" pitchFamily="34" charset="0"/>
              </a:rPr>
              <a:t>: NFTs can give companies the </a:t>
            </a:r>
            <a:r>
              <a:rPr lang="en-US" sz="2000" u="sng" dirty="0">
                <a:latin typeface="Segoe UI" panose="020B0502040204020203" pitchFamily="34" charset="0"/>
                <a:cs typeface="Segoe UI" panose="020B0502040204020203" pitchFamily="34" charset="0"/>
              </a:rPr>
              <a:t>ability to track their products from manufacturing through shipping and delivery</a:t>
            </a:r>
            <a:r>
              <a:rPr lang="en-US" sz="2000" dirty="0">
                <a:latin typeface="Segoe UI" panose="020B0502040204020203" pitchFamily="34" charset="0"/>
                <a:cs typeface="Segoe UI" panose="020B0502040204020203" pitchFamily="34" charset="0"/>
              </a:rPr>
              <a:t>. This gives customers insight into what they are spending money on as well as maintaining transparency within a company’s supply chain. </a:t>
            </a:r>
          </a:p>
          <a:p>
            <a:pPr>
              <a:lnSpc>
                <a:spcPct val="100000"/>
              </a:lnSpc>
            </a:pPr>
            <a:r>
              <a:rPr lang="en-US" sz="2000" b="1" dirty="0">
                <a:latin typeface="Segoe UI" panose="020B0502040204020203" pitchFamily="34" charset="0"/>
                <a:cs typeface="Segoe UI" panose="020B0502040204020203" pitchFamily="34" charset="0"/>
              </a:rPr>
              <a:t>Ticketing</a:t>
            </a:r>
            <a:r>
              <a:rPr lang="en-US" sz="2000" dirty="0">
                <a:latin typeface="Segoe UI" panose="020B0502040204020203" pitchFamily="34" charset="0"/>
                <a:cs typeface="Segoe UI" panose="020B0502040204020203" pitchFamily="34" charset="0"/>
              </a:rPr>
              <a:t>: NFTs can solve issues related to fraud and paper usage for ticketing—whether that’s for concerts, sporting events, or even parking passes </a:t>
            </a: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1011361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43797" y="125260"/>
            <a:ext cx="11018520" cy="553998"/>
          </a:xfrm>
        </p:spPr>
        <p:txBody>
          <a:bodyPr>
            <a:noAutofit/>
          </a:bodyPr>
          <a:lstStyle/>
          <a:p>
            <a:r>
              <a:rPr lang="en-US" sz="2800" dirty="0">
                <a:solidFill>
                  <a:schemeClr val="bg1">
                    <a:lumMod val="95000"/>
                  </a:schemeClr>
                </a:solidFill>
              </a:rPr>
              <a:t>What area tokenomics? </a:t>
            </a:r>
          </a:p>
        </p:txBody>
      </p:sp>
      <p:sp>
        <p:nvSpPr>
          <p:cNvPr id="3" name="Content Placeholder 2">
            <a:extLst>
              <a:ext uri="{FF2B5EF4-FFF2-40B4-BE49-F238E27FC236}">
                <a16:creationId xmlns:a16="http://schemas.microsoft.com/office/drawing/2014/main" id="{A6A0BBC2-3C20-4CE9-9889-6679BE079302}"/>
              </a:ext>
            </a:extLst>
          </p:cNvPr>
          <p:cNvSpPr>
            <a:spLocks noGrp="1"/>
          </p:cNvSpPr>
          <p:nvPr>
            <p:ph sz="quarter" idx="10"/>
          </p:nvPr>
        </p:nvSpPr>
        <p:spPr>
          <a:xfrm>
            <a:off x="243479" y="1887214"/>
            <a:ext cx="11299255" cy="2874569"/>
          </a:xfrm>
        </p:spPr>
        <p:txBody>
          <a:bodyPr vert="horz" wrap="square" lIns="0" tIns="0" rIns="0" bIns="0" rtlCol="0" anchor="t">
            <a:spAutoFit/>
          </a:bodyPr>
          <a:lstStyle/>
          <a:p>
            <a:pPr algn="l"/>
            <a:r>
              <a:rPr lang="en-US" sz="2400" b="1" i="0" dirty="0">
                <a:solidFill>
                  <a:schemeClr val="tx1">
                    <a:lumMod val="95000"/>
                    <a:lumOff val="5000"/>
                  </a:schemeClr>
                </a:solidFill>
                <a:effectLst/>
                <a:latin typeface="Segoe UI" panose="020B0502040204020203" pitchFamily="34" charset="0"/>
                <a:cs typeface="Segoe UI" panose="020B0502040204020203" pitchFamily="34" charset="0"/>
              </a:rPr>
              <a:t>DEFI </a:t>
            </a:r>
            <a:r>
              <a:rPr lang="en-US" sz="2400" b="0" i="0" dirty="0">
                <a:solidFill>
                  <a:schemeClr val="tx1">
                    <a:lumMod val="95000"/>
                    <a:lumOff val="5000"/>
                  </a:schemeClr>
                </a:solidFill>
                <a:effectLst/>
                <a:latin typeface="Segoe UI" panose="020B0502040204020203" pitchFamily="34" charset="0"/>
                <a:cs typeface="Segoe UI" panose="020B0502040204020203" pitchFamily="34" charset="0"/>
              </a:rPr>
              <a:t>- users are rewarded with tokens for activity (borrowing/lending), or tokens are created as synthetic versions of other existing cryptocurrencies</a:t>
            </a:r>
          </a:p>
          <a:p>
            <a:pPr algn="l"/>
            <a:r>
              <a:rPr lang="en-US" sz="2400" b="1" i="0" dirty="0">
                <a:solidFill>
                  <a:schemeClr val="tx1">
                    <a:lumMod val="95000"/>
                    <a:lumOff val="5000"/>
                  </a:schemeClr>
                </a:solidFill>
                <a:effectLst/>
                <a:latin typeface="Segoe UI" panose="020B0502040204020203" pitchFamily="34" charset="0"/>
                <a:cs typeface="Segoe UI" panose="020B0502040204020203" pitchFamily="34" charset="0"/>
              </a:rPr>
              <a:t>DAOs </a:t>
            </a:r>
            <a:r>
              <a:rPr lang="en-US" sz="2400" b="0" i="0" dirty="0">
                <a:solidFill>
                  <a:schemeClr val="tx1">
                    <a:lumMod val="95000"/>
                    <a:lumOff val="5000"/>
                  </a:schemeClr>
                </a:solidFill>
                <a:effectLst/>
                <a:latin typeface="Segoe UI" panose="020B0502040204020203" pitchFamily="34" charset="0"/>
                <a:cs typeface="Segoe UI" panose="020B0502040204020203" pitchFamily="34" charset="0"/>
              </a:rPr>
              <a:t>- token holders get voting rights within Decentralized Autonomous Organizations, new digital communities governed by Smart Contracts</a:t>
            </a:r>
          </a:p>
          <a:p>
            <a:pPr algn="l"/>
            <a:r>
              <a:rPr lang="en-US" sz="2400" b="1" i="0" dirty="0">
                <a:solidFill>
                  <a:schemeClr val="tx1">
                    <a:lumMod val="95000"/>
                    <a:lumOff val="5000"/>
                  </a:schemeClr>
                </a:solidFill>
                <a:effectLst/>
                <a:latin typeface="Segoe UI" panose="020B0502040204020203" pitchFamily="34" charset="0"/>
                <a:cs typeface="Segoe UI" panose="020B0502040204020203" pitchFamily="34" charset="0"/>
              </a:rPr>
              <a:t>Gaming/Metaverse </a:t>
            </a:r>
            <a:r>
              <a:rPr lang="en-US" sz="2400" b="0" i="0" dirty="0">
                <a:solidFill>
                  <a:schemeClr val="tx1">
                    <a:lumMod val="95000"/>
                    <a:lumOff val="5000"/>
                  </a:schemeClr>
                </a:solidFill>
                <a:effectLst/>
                <a:latin typeface="Segoe UI" panose="020B0502040204020203" pitchFamily="34" charset="0"/>
                <a:cs typeface="Segoe UI" panose="020B0502040204020203" pitchFamily="34" charset="0"/>
              </a:rPr>
              <a:t>- where game activity and in-game items are represented by tokens and can have exchangeable value</a:t>
            </a: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1521753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p:txBody>
          <a:bodyPr>
            <a:normAutofit/>
          </a:bodyPr>
          <a:lstStyle/>
          <a:p>
            <a:r>
              <a:rPr lang="en-US" sz="2700" dirty="0">
                <a:solidFill>
                  <a:srgbClr val="FF0000"/>
                </a:solidFill>
              </a:rPr>
              <a:t>Disclaimer</a:t>
            </a:r>
            <a:endParaRPr lang="en-US" dirty="0">
              <a:solidFill>
                <a:srgbClr val="FF0000"/>
              </a:solidFill>
            </a:endParaRPr>
          </a:p>
        </p:txBody>
      </p:sp>
      <p:sp>
        <p:nvSpPr>
          <p:cNvPr id="3" name="Content Placeholder 2">
            <a:extLst>
              <a:ext uri="{FF2B5EF4-FFF2-40B4-BE49-F238E27FC236}">
                <a16:creationId xmlns:a16="http://schemas.microsoft.com/office/drawing/2014/main" id="{A6A0BBC2-3C20-4CE9-9889-6679BE079302}"/>
              </a:ext>
            </a:extLst>
          </p:cNvPr>
          <p:cNvSpPr>
            <a:spLocks noGrp="1"/>
          </p:cNvSpPr>
          <p:nvPr>
            <p:ph sz="quarter" idx="10"/>
          </p:nvPr>
        </p:nvSpPr>
        <p:spPr>
          <a:xfrm>
            <a:off x="588263" y="1566720"/>
            <a:ext cx="11018838" cy="4390882"/>
          </a:xfrm>
        </p:spPr>
        <p:txBody>
          <a:bodyPr vert="horz" wrap="square" lIns="0" tIns="0" rIns="0" bIns="0" rtlCol="0" anchor="t">
            <a:spAutoFit/>
          </a:bodyPr>
          <a:lstStyle/>
          <a:p>
            <a:pPr>
              <a:spcBef>
                <a:spcPts val="0"/>
              </a:spcBef>
            </a:pPr>
            <a:r>
              <a:rPr lang="en-US" sz="2400" dirty="0">
                <a:latin typeface="Segoe UI" panose="020B0502040204020203" pitchFamily="34" charset="0"/>
                <a:cs typeface="Segoe UI" panose="020B0502040204020203" pitchFamily="34" charset="0"/>
              </a:rPr>
              <a:t>This session offers my personal insights on Web3 and </a:t>
            </a:r>
            <a:r>
              <a:rPr lang="en-US" sz="2400" u="sng" dirty="0">
                <a:latin typeface="Segoe UI" panose="020B0502040204020203" pitchFamily="34" charset="0"/>
                <a:cs typeface="Segoe UI" panose="020B0502040204020203" pitchFamily="34" charset="0"/>
              </a:rPr>
              <a:t>not from my employer </a:t>
            </a:r>
            <a:r>
              <a:rPr lang="en-US" sz="2400" dirty="0">
                <a:latin typeface="Segoe UI" panose="020B0502040204020203" pitchFamily="34" charset="0"/>
                <a:cs typeface="Segoe UI" panose="020B0502040204020203" pitchFamily="34" charset="0"/>
              </a:rPr>
              <a:t>any means. </a:t>
            </a:r>
          </a:p>
          <a:p>
            <a:pPr>
              <a:spcBef>
                <a:spcPts val="0"/>
              </a:spcBef>
            </a:pPr>
            <a:endParaRPr lang="en-US" sz="2400" dirty="0">
              <a:latin typeface="Segoe UI" panose="020B0502040204020203" pitchFamily="34" charset="0"/>
              <a:cs typeface="Segoe UI" panose="020B0502040204020203" pitchFamily="34" charset="0"/>
            </a:endParaRPr>
          </a:p>
          <a:p>
            <a:pPr marL="342900" indent="-342900">
              <a:spcBef>
                <a:spcPts val="0"/>
              </a:spcBef>
              <a:buFont typeface="Arial" panose="020B0604020202020204" pitchFamily="34" charset="0"/>
              <a:buChar char="•"/>
            </a:pPr>
            <a:r>
              <a:rPr lang="en-US" sz="2400" i="1" dirty="0">
                <a:latin typeface="Segoe UI" panose="020B0502040204020203" pitchFamily="34" charset="0"/>
                <a:cs typeface="Segoe UI" panose="020B0502040204020203" pitchFamily="34" charset="0"/>
              </a:rPr>
              <a:t>I m not an analyst or web3/4/5/{n} ….. ninja </a:t>
            </a:r>
            <a:r>
              <a:rPr lang="en-US" sz="2400" i="1" dirty="0">
                <a:latin typeface="Segoe UI" panose="020B0502040204020203" pitchFamily="34" charset="0"/>
                <a:cs typeface="Segoe UI" panose="020B0502040204020203" pitchFamily="34" charset="0"/>
                <a:sym typeface="Wingdings" panose="05000000000000000000" pitchFamily="2" charset="2"/>
              </a:rPr>
              <a:t> </a:t>
            </a:r>
          </a:p>
          <a:p>
            <a:pPr marL="342900" indent="-342900">
              <a:spcBef>
                <a:spcPts val="0"/>
              </a:spcBef>
              <a:buFont typeface="Arial" panose="020B0604020202020204" pitchFamily="34" charset="0"/>
              <a:buChar char="•"/>
            </a:pPr>
            <a:r>
              <a:rPr lang="en-US" sz="2400" i="1" dirty="0">
                <a:latin typeface="Segoe UI" panose="020B0502040204020203" pitchFamily="34" charset="0"/>
                <a:cs typeface="Segoe UI" panose="020B0502040204020203" pitchFamily="34" charset="0"/>
                <a:sym typeface="Wingdings" panose="05000000000000000000" pitchFamily="2" charset="2"/>
              </a:rPr>
              <a:t>My views might be different or opposite of what others follow </a:t>
            </a:r>
          </a:p>
          <a:p>
            <a:pPr marL="342900" indent="-342900">
              <a:spcBef>
                <a:spcPts val="0"/>
              </a:spcBef>
              <a:buFont typeface="Arial" panose="020B0604020202020204" pitchFamily="34" charset="0"/>
              <a:buChar char="•"/>
            </a:pPr>
            <a:r>
              <a:rPr lang="en-US" sz="2400" i="1" dirty="0">
                <a:latin typeface="Segoe UI" panose="020B0502040204020203" pitchFamily="34" charset="0"/>
                <a:cs typeface="Segoe UI" panose="020B0502040204020203" pitchFamily="34" charset="0"/>
                <a:sym typeface="Wingdings" panose="05000000000000000000" pitchFamily="2" charset="2"/>
              </a:rPr>
              <a:t>Its my personal learning sourced from twitter, reddit forum, 3’rd party report</a:t>
            </a:r>
          </a:p>
          <a:p>
            <a:pPr marL="342900" indent="-342900">
              <a:spcBef>
                <a:spcPts val="0"/>
              </a:spcBef>
              <a:buFont typeface="Arial" panose="020B0604020202020204" pitchFamily="34" charset="0"/>
              <a:buChar char="•"/>
            </a:pPr>
            <a:r>
              <a:rPr lang="en-US" sz="2400" i="1" dirty="0">
                <a:latin typeface="Segoe UI" panose="020B0502040204020203" pitchFamily="34" charset="0"/>
                <a:cs typeface="Segoe UI" panose="020B0502040204020203" pitchFamily="34" charset="0"/>
                <a:sym typeface="Wingdings" panose="05000000000000000000" pitchFamily="2" charset="2"/>
              </a:rPr>
              <a:t>This content is sourced from public internet including images. I would pass the credit to the owners and its not mine. Thkx!</a:t>
            </a:r>
          </a:p>
          <a:p>
            <a:pPr>
              <a:spcBef>
                <a:spcPts val="0"/>
              </a:spcBef>
            </a:pPr>
            <a:endParaRPr lang="en-US" sz="2400" i="1" dirty="0">
              <a:latin typeface="Segoe UI" panose="020B0502040204020203" pitchFamily="34" charset="0"/>
              <a:cs typeface="Segoe UI" panose="020B0502040204020203" pitchFamily="34" charset="0"/>
              <a:sym typeface="Wingdings" panose="05000000000000000000" pitchFamily="2" charset="2"/>
            </a:endParaRPr>
          </a:p>
          <a:p>
            <a:pPr>
              <a:spcBef>
                <a:spcPts val="0"/>
              </a:spcBef>
            </a:pPr>
            <a:r>
              <a:rPr lang="en-US" sz="2400" i="1" dirty="0">
                <a:solidFill>
                  <a:schemeClr val="accent4"/>
                </a:solidFill>
                <a:latin typeface="Segoe UI" panose="020B0502040204020203" pitchFamily="34" charset="0"/>
                <a:cs typeface="Segoe UI" panose="020B0502040204020203" pitchFamily="34" charset="0"/>
                <a:sym typeface="Wingdings" panose="05000000000000000000" pitchFamily="2" charset="2"/>
              </a:rPr>
              <a:t>Share your thoughts in chat/raise hand</a:t>
            </a:r>
            <a:endParaRPr lang="en-US" i="1" dirty="0">
              <a:solidFill>
                <a:schemeClr val="accent4"/>
              </a:solidFill>
              <a:latin typeface="Segoe UI" panose="020B0502040204020203" pitchFamily="34" charset="0"/>
              <a:cs typeface="Segoe UI" panose="020B0502040204020203" pitchFamily="34" charset="0"/>
            </a:endParaRP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1378339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830C7-C784-C948-8628-4AE5E2625834}"/>
              </a:ext>
            </a:extLst>
          </p:cNvPr>
          <p:cNvPicPr>
            <a:picLocks noChangeAspect="1"/>
          </p:cNvPicPr>
          <p:nvPr/>
        </p:nvPicPr>
        <p:blipFill>
          <a:blip r:embed="rId2"/>
          <a:stretch>
            <a:fillRect/>
          </a:stretch>
        </p:blipFill>
        <p:spPr>
          <a:xfrm>
            <a:off x="696420" y="175488"/>
            <a:ext cx="9424610" cy="5255324"/>
          </a:xfrm>
          <a:prstGeom prst="rect">
            <a:avLst/>
          </a:prstGeom>
        </p:spPr>
      </p:pic>
      <p:sp>
        <p:nvSpPr>
          <p:cNvPr id="7" name="TextBox 6">
            <a:extLst>
              <a:ext uri="{FF2B5EF4-FFF2-40B4-BE49-F238E27FC236}">
                <a16:creationId xmlns:a16="http://schemas.microsoft.com/office/drawing/2014/main" id="{F0D997D5-855C-C8FA-C279-247E4A9D5783}"/>
              </a:ext>
            </a:extLst>
          </p:cNvPr>
          <p:cNvSpPr txBox="1"/>
          <p:nvPr/>
        </p:nvSpPr>
        <p:spPr>
          <a:xfrm>
            <a:off x="1492164" y="5485901"/>
            <a:ext cx="9136170" cy="923330"/>
          </a:xfrm>
          <a:prstGeom prst="rect">
            <a:avLst/>
          </a:prstGeom>
          <a:noFill/>
        </p:spPr>
        <p:txBody>
          <a:bodyPr wrap="square">
            <a:spAutoFit/>
          </a:bodyPr>
          <a:lstStyle/>
          <a:p>
            <a:r>
              <a:rPr lang="en-US" dirty="0">
                <a:hlinkClick r:id="rId3"/>
              </a:rPr>
              <a:t>https://economictimes.indiatimes.com/tech/funding/web3-chess-startup-immortal-game-raises-12-million-in-funding-led-by-tcg/articleshow/94374372.cms</a:t>
            </a:r>
            <a:r>
              <a:rPr lang="en-US" dirty="0"/>
              <a:t> </a:t>
            </a:r>
          </a:p>
        </p:txBody>
      </p:sp>
      <p:pic>
        <p:nvPicPr>
          <p:cNvPr id="8" name="Picture 2" descr="Logo&#10;&#10;Description automatically generated">
            <a:extLst>
              <a:ext uri="{FF2B5EF4-FFF2-40B4-BE49-F238E27FC236}">
                <a16:creationId xmlns:a16="http://schemas.microsoft.com/office/drawing/2014/main" id="{DFDC5F77-8930-8FC7-BB8C-0C46A9056664}"/>
              </a:ext>
            </a:extLst>
          </p:cNvPr>
          <p:cNvPicPr>
            <a:picLocks noChangeAspect="1"/>
          </p:cNvPicPr>
          <p:nvPr/>
        </p:nvPicPr>
        <p:blipFill>
          <a:blip r:embed="rId4"/>
          <a:stretch>
            <a:fillRect/>
          </a:stretch>
        </p:blipFill>
        <p:spPr>
          <a:xfrm>
            <a:off x="10547684" y="6343930"/>
            <a:ext cx="297593" cy="289202"/>
          </a:xfrm>
          <a:prstGeom prst="rect">
            <a:avLst/>
          </a:prstGeom>
        </p:spPr>
      </p:pic>
      <p:sp>
        <p:nvSpPr>
          <p:cNvPr id="9" name="TextBox 8">
            <a:extLst>
              <a:ext uri="{FF2B5EF4-FFF2-40B4-BE49-F238E27FC236}">
                <a16:creationId xmlns:a16="http://schemas.microsoft.com/office/drawing/2014/main" id="{E7A8694B-EB8B-9AEA-272F-A2CC1077AFBC}"/>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34011322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E1333A-12B2-4F39-2B1F-CD9ECBD3955C}"/>
              </a:ext>
            </a:extLst>
          </p:cNvPr>
          <p:cNvSpPr>
            <a:spLocks noGrp="1"/>
          </p:cNvSpPr>
          <p:nvPr>
            <p:ph idx="1"/>
          </p:nvPr>
        </p:nvSpPr>
        <p:spPr>
          <a:xfrm>
            <a:off x="331940" y="190195"/>
            <a:ext cx="11569890" cy="6467389"/>
          </a:xfrm>
        </p:spPr>
        <p:txBody>
          <a:bodyPr>
            <a:normAutofit lnSpcReduction="10000"/>
          </a:bodyPr>
          <a:lstStyle/>
          <a:p>
            <a:pPr marL="0" indent="0">
              <a:buNone/>
            </a:pPr>
            <a:r>
              <a:rPr lang="en-US" sz="2400" dirty="0">
                <a:solidFill>
                  <a:srgbClr val="0070C0"/>
                </a:solidFill>
                <a:latin typeface="Segoe UI" panose="020B0502040204020203" pitchFamily="34" charset="0"/>
                <a:cs typeface="Segoe UI" panose="020B0502040204020203" pitchFamily="34" charset="0"/>
              </a:rPr>
              <a:t>Microsoft Cloud provides the most comprehensive set of capabilities to power metaverses that blend the physical and digital worlds</a:t>
            </a:r>
          </a:p>
          <a:p>
            <a:pPr marL="0" indent="0">
              <a:buNone/>
            </a:pPr>
            <a:r>
              <a:rPr lang="en-US" sz="1800" b="1" dirty="0">
                <a:latin typeface="Segoe UI" panose="020B0502040204020203" pitchFamily="34" charset="0"/>
                <a:cs typeface="Segoe UI" panose="020B0502040204020203" pitchFamily="34" charset="0"/>
              </a:rPr>
              <a:t>IoT capabilities </a:t>
            </a:r>
            <a:r>
              <a:rPr lang="en-US" sz="1800" dirty="0">
                <a:latin typeface="Segoe UI" panose="020B0502040204020203" pitchFamily="34" charset="0"/>
                <a:cs typeface="Segoe UI" panose="020B0502040204020203" pitchFamily="34" charset="0"/>
              </a:rPr>
              <a:t>enable customers to create digital twins of physical objects in the cloud; utilize Microsoft Mesh to build a shared sense of presence across devices; and use AI‐powered resources to create natural interactions through speech and vision machine learning models. </a:t>
            </a:r>
          </a:p>
          <a:p>
            <a:pPr marL="0" indent="0">
              <a:buNone/>
            </a:pPr>
            <a:r>
              <a:rPr lang="en-US" sz="1800" b="1" dirty="0">
                <a:latin typeface="Segoe UI" panose="020B0502040204020203" pitchFamily="34" charset="0"/>
                <a:cs typeface="Segoe UI" panose="020B0502040204020203" pitchFamily="34" charset="0"/>
              </a:rPr>
              <a:t>In gaming </a:t>
            </a:r>
            <a:r>
              <a:rPr lang="en-US" sz="1800" dirty="0">
                <a:latin typeface="Segoe UI" panose="020B0502040204020203" pitchFamily="34" charset="0"/>
                <a:cs typeface="Segoe UI" panose="020B0502040204020203" pitchFamily="34" charset="0"/>
              </a:rPr>
              <a:t>we have created community through franchises like Halo, Minecraft and Flight Simulator and will continue to invest to enable creators to build the best experiences across our platforms. </a:t>
            </a:r>
          </a:p>
          <a:p>
            <a:pPr marL="0" indent="0">
              <a:buNone/>
            </a:pPr>
            <a:r>
              <a:rPr lang="en-US" sz="1800" dirty="0">
                <a:latin typeface="Segoe UI" panose="020B0502040204020203" pitchFamily="34" charset="0"/>
                <a:cs typeface="Segoe UI" panose="020B0502040204020203" pitchFamily="34" charset="0"/>
              </a:rPr>
              <a:t>Two products recently announced that will </a:t>
            </a:r>
            <a:r>
              <a:rPr lang="en-US" sz="1800" b="1" dirty="0">
                <a:highlight>
                  <a:srgbClr val="FFFF00"/>
                </a:highlight>
                <a:latin typeface="Segoe UI" panose="020B0502040204020203" pitchFamily="34" charset="0"/>
                <a:cs typeface="Segoe UI" panose="020B0502040204020203" pitchFamily="34" charset="0"/>
              </a:rPr>
              <a:t>begin to enable metaverse experiences at scale in the enterprise </a:t>
            </a:r>
            <a:r>
              <a:rPr lang="en-US" sz="1800" dirty="0">
                <a:latin typeface="Segoe UI" panose="020B0502040204020203" pitchFamily="34" charset="0"/>
                <a:cs typeface="Segoe UI" panose="020B0502040204020203" pitchFamily="34" charset="0"/>
              </a:rPr>
              <a:t>include: </a:t>
            </a:r>
          </a:p>
          <a:p>
            <a:pPr marL="0" indent="0">
              <a:buNone/>
            </a:pPr>
            <a:r>
              <a:rPr lang="en-US" sz="1800" b="1" dirty="0">
                <a:highlight>
                  <a:srgbClr val="FFFF00"/>
                </a:highlight>
                <a:latin typeface="Segoe UI" panose="020B0502040204020203" pitchFamily="34" charset="0"/>
                <a:cs typeface="Segoe UI" panose="020B0502040204020203" pitchFamily="34" charset="0"/>
              </a:rPr>
              <a:t>Dynamics 365 Connected Spaces</a:t>
            </a:r>
            <a:r>
              <a:rPr lang="en-US" sz="1800" dirty="0">
                <a:latin typeface="Segoe UI" panose="020B0502040204020203" pitchFamily="34" charset="0"/>
                <a:cs typeface="Segoe UI" panose="020B0502040204020203" pitchFamily="34" charset="0"/>
              </a:rPr>
              <a:t>: Now in preview, this product provides a new perspective on the way people move and interact with nearly any space, from the retail store to the factory floor, and how they manage health and safety in a hybrid work environment. </a:t>
            </a:r>
          </a:p>
          <a:p>
            <a:pPr marL="0" indent="0">
              <a:buNone/>
            </a:pPr>
            <a:r>
              <a:rPr lang="en-US" sz="1800" b="1" dirty="0">
                <a:highlight>
                  <a:srgbClr val="FFFF00"/>
                </a:highlight>
                <a:latin typeface="Segoe UI" panose="020B0502040204020203" pitchFamily="34" charset="0"/>
                <a:cs typeface="Segoe UI" panose="020B0502040204020203" pitchFamily="34" charset="0"/>
              </a:rPr>
              <a:t>Mesh for Microsoft Teams</a:t>
            </a:r>
            <a:r>
              <a:rPr lang="en-US" sz="1800" b="1"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This bridging of communication methods makes human presence the ultimate connection. Now, everyone in a meeting can be present without being physically present using personalized avatars and immersive spaces that can be accessed from any device, with no special equipment needed. </a:t>
            </a:r>
          </a:p>
          <a:p>
            <a:r>
              <a:rPr lang="en-US" sz="1800" dirty="0">
                <a:latin typeface="Segoe UI" panose="020B0502040204020203" pitchFamily="34" charset="0"/>
                <a:cs typeface="Segoe UI" panose="020B0502040204020203" pitchFamily="34" charset="0"/>
                <a:hlinkClick r:id="rId2"/>
              </a:rPr>
              <a:t>https://aka.ms/CSIgnite21</a:t>
            </a:r>
            <a:r>
              <a:rPr lang="en-US" sz="1800" dirty="0">
                <a:latin typeface="Segoe UI" panose="020B0502040204020203" pitchFamily="34" charset="0"/>
                <a:cs typeface="Segoe UI" panose="020B0502040204020203" pitchFamily="34" charset="0"/>
              </a:rPr>
              <a:t> </a:t>
            </a:r>
          </a:p>
          <a:p>
            <a:r>
              <a:rPr lang="en-US" sz="1800" dirty="0">
                <a:latin typeface="Segoe UI" panose="020B0502040204020203" pitchFamily="34" charset="0"/>
                <a:cs typeface="Segoe UI" panose="020B0502040204020203" pitchFamily="34" charset="0"/>
                <a:hlinkClick r:id="rId3"/>
              </a:rPr>
              <a:t>https://aka.ms/AAdv6cd</a:t>
            </a:r>
            <a:r>
              <a:rPr lang="en-US" sz="1800" dirty="0">
                <a:latin typeface="Segoe UI" panose="020B0502040204020203" pitchFamily="34" charset="0"/>
                <a:cs typeface="Segoe UI" panose="020B0502040204020203" pitchFamily="34" charset="0"/>
              </a:rPr>
              <a:t> </a:t>
            </a:r>
          </a:p>
        </p:txBody>
      </p:sp>
      <p:pic>
        <p:nvPicPr>
          <p:cNvPr id="6" name="Picture 2" descr="Logo&#10;&#10;Description automatically generated">
            <a:extLst>
              <a:ext uri="{FF2B5EF4-FFF2-40B4-BE49-F238E27FC236}">
                <a16:creationId xmlns:a16="http://schemas.microsoft.com/office/drawing/2014/main" id="{EEDD1C1B-BD2F-7A55-7AA2-3DB2DB0AAD49}"/>
              </a:ext>
            </a:extLst>
          </p:cNvPr>
          <p:cNvPicPr>
            <a:picLocks noChangeAspect="1"/>
          </p:cNvPicPr>
          <p:nvPr/>
        </p:nvPicPr>
        <p:blipFill>
          <a:blip r:embed="rId4"/>
          <a:stretch>
            <a:fillRect/>
          </a:stretch>
        </p:blipFill>
        <p:spPr>
          <a:xfrm>
            <a:off x="10547684" y="6343930"/>
            <a:ext cx="297593" cy="289202"/>
          </a:xfrm>
          <a:prstGeom prst="rect">
            <a:avLst/>
          </a:prstGeom>
        </p:spPr>
      </p:pic>
      <p:sp>
        <p:nvSpPr>
          <p:cNvPr id="7" name="TextBox 6">
            <a:extLst>
              <a:ext uri="{FF2B5EF4-FFF2-40B4-BE49-F238E27FC236}">
                <a16:creationId xmlns:a16="http://schemas.microsoft.com/office/drawing/2014/main" id="{93780893-8924-9C38-22FF-ECEC32FFFC44}"/>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1068168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43797" y="125260"/>
            <a:ext cx="11018520" cy="553998"/>
          </a:xfrm>
        </p:spPr>
        <p:txBody>
          <a:bodyPr>
            <a:normAutofit/>
          </a:bodyPr>
          <a:lstStyle/>
          <a:p>
            <a:r>
              <a:rPr lang="en-US" sz="2700" dirty="0" err="1">
                <a:solidFill>
                  <a:schemeClr val="bg1">
                    <a:lumMod val="95000"/>
                  </a:schemeClr>
                </a:solidFill>
              </a:rPr>
              <a:t>tldr</a:t>
            </a:r>
            <a:endParaRPr lang="en-US" dirty="0">
              <a:solidFill>
                <a:schemeClr val="bg1">
                  <a:lumMod val="95000"/>
                </a:schemeClr>
              </a:solidFill>
            </a:endParaRPr>
          </a:p>
        </p:txBody>
      </p:sp>
      <p:sp>
        <p:nvSpPr>
          <p:cNvPr id="3" name="Content Placeholder 2">
            <a:extLst>
              <a:ext uri="{FF2B5EF4-FFF2-40B4-BE49-F238E27FC236}">
                <a16:creationId xmlns:a16="http://schemas.microsoft.com/office/drawing/2014/main" id="{A6A0BBC2-3C20-4CE9-9889-6679BE079302}"/>
              </a:ext>
            </a:extLst>
          </p:cNvPr>
          <p:cNvSpPr>
            <a:spLocks noGrp="1"/>
          </p:cNvSpPr>
          <p:nvPr>
            <p:ph sz="quarter" idx="10"/>
          </p:nvPr>
        </p:nvSpPr>
        <p:spPr>
          <a:xfrm>
            <a:off x="243797" y="1560653"/>
            <a:ext cx="11018838" cy="3443956"/>
          </a:xfrm>
        </p:spPr>
        <p:txBody>
          <a:bodyPr vert="horz" wrap="square" lIns="0" tIns="0" rIns="0" bIns="0" rtlCol="0" anchor="t">
            <a:spAutoFit/>
          </a:bodyPr>
          <a:lstStyle/>
          <a:p>
            <a:pPr>
              <a:spcBef>
                <a:spcPts val="600"/>
              </a:spcBef>
              <a:spcAft>
                <a:spcPts val="600"/>
              </a:spcAft>
            </a:pPr>
            <a:r>
              <a:rPr lang="en-US" sz="2000" b="1" dirty="0">
                <a:effectLst/>
                <a:latin typeface="Segoe UI" panose="020B0502040204020203" pitchFamily="34" charset="0"/>
                <a:ea typeface="Calibri" panose="020F0502020204030204" pitchFamily="34" charset="0"/>
                <a:cs typeface="Segoe UI" panose="020B0502040204020203" pitchFamily="34" charset="0"/>
              </a:rPr>
              <a:t>Web3 is attracting a lot of </a:t>
            </a:r>
            <a:r>
              <a:rPr lang="en-US" sz="2000" b="1" dirty="0">
                <a:effectLst/>
                <a:latin typeface="Segoe UI" panose="020B0502040204020203" pitchFamily="34" charset="0"/>
                <a:ea typeface="Calibri" panose="020F0502020204030204"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hype</a:t>
            </a:r>
            <a:r>
              <a:rPr lang="en-US" sz="2000" b="1" dirty="0">
                <a:effectLst/>
                <a:latin typeface="Segoe UI" panose="020B0502040204020203" pitchFamily="34" charset="0"/>
                <a:ea typeface="Calibri" panose="020F0502020204030204" pitchFamily="34" charset="0"/>
                <a:cs typeface="Segoe UI" panose="020B0502040204020203" pitchFamily="34" charset="0"/>
              </a:rPr>
              <a:t> and </a:t>
            </a:r>
            <a:r>
              <a:rPr lang="en-US" sz="2000" b="1" dirty="0">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investment</a:t>
            </a:r>
            <a:r>
              <a:rPr lang="en-US" sz="2000" b="1" dirty="0">
                <a:effectLst/>
                <a:latin typeface="Segoe UI" panose="020B0502040204020203" pitchFamily="34" charset="0"/>
                <a:ea typeface="Calibri" panose="020F0502020204030204" pitchFamily="34" charset="0"/>
                <a:cs typeface="Segoe UI" panose="020B0502040204020203" pitchFamily="34" charset="0"/>
              </a:rPr>
              <a:t>, but the infrastructure remains disjointed, and it currently exists mostly as a concept</a:t>
            </a:r>
            <a:r>
              <a:rPr lang="en-US" sz="2000" b="1" dirty="0">
                <a:latin typeface="Segoe UI" panose="020B0502040204020203" pitchFamily="34" charset="0"/>
                <a:ea typeface="Calibri" panose="020F0502020204030204" pitchFamily="34" charset="0"/>
                <a:cs typeface="Segoe UI" panose="020B0502040204020203" pitchFamily="34" charset="0"/>
              </a:rPr>
              <a:t>. A breakthrough may lie on the other side of the hype.</a:t>
            </a:r>
            <a:endParaRPr lang="en-US" sz="1600" dirty="0">
              <a:latin typeface="Segoe UI" panose="020B0502040204020203" pitchFamily="34" charset="0"/>
              <a:cs typeface="Segoe UI" panose="020B0502040204020203" pitchFamily="34" charset="0"/>
            </a:endParaRPr>
          </a:p>
          <a:p>
            <a:pPr marR="0">
              <a:spcBef>
                <a:spcPts val="0"/>
              </a:spcBef>
              <a:spcAft>
                <a:spcPts val="0"/>
              </a:spcAft>
            </a:pPr>
            <a:endParaRPr lang="en-US" sz="1600" dirty="0">
              <a:latin typeface="Segoe UI" panose="020B0502040204020203" pitchFamily="34" charset="0"/>
              <a:ea typeface="Times New Roman" panose="02020603050405020304" pitchFamily="18" charset="0"/>
              <a:cs typeface="Segoe UI" panose="020B0502040204020203" pitchFamily="34" charset="0"/>
            </a:endParaRPr>
          </a:p>
          <a:p>
            <a:pPr marL="285750" marR="0" indent="-285750">
              <a:spcBef>
                <a:spcPts val="0"/>
              </a:spcBef>
              <a:spcAft>
                <a:spcPts val="0"/>
              </a:spcAft>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Significant widespread development, consolidation, and accessibility efforts are </a:t>
            </a:r>
            <a:r>
              <a:rPr lang="en-US" sz="1800" dirty="0">
                <a:effectLst/>
                <a:latin typeface="Segoe UI" panose="020B0502040204020203" pitchFamily="34" charset="0"/>
                <a:ea typeface="Times New Roman" panose="02020603050405020304" pitchFamily="18" charset="0"/>
                <a:cs typeface="Segoe UI" panose="020B0502040204020203" pitchFamily="34" charset="0"/>
                <a:hlinkClick r:id="rId4">
                  <a:extLst>
                    <a:ext uri="{A12FA001-AC4F-418D-AE19-62706E023703}">
                      <ahyp:hlinkClr xmlns:ahyp="http://schemas.microsoft.com/office/drawing/2018/hyperlinkcolor" val="tx"/>
                    </a:ext>
                  </a:extLst>
                </a:hlinkClick>
              </a:rPr>
              <a:t>needed</a:t>
            </a:r>
            <a:r>
              <a:rPr lang="en-US" sz="1800" dirty="0">
                <a:effectLst/>
                <a:latin typeface="Segoe UI" panose="020B0502040204020203" pitchFamily="34" charset="0"/>
                <a:ea typeface="Times New Roman" panose="02020603050405020304" pitchFamily="18" charset="0"/>
                <a:cs typeface="Segoe UI" panose="020B0502040204020203" pitchFamily="34" charset="0"/>
              </a:rPr>
              <a:t> before the Web3 vision is realized.</a:t>
            </a:r>
          </a:p>
          <a:p>
            <a:pPr marR="0">
              <a:spcBef>
                <a:spcPts val="0"/>
              </a:spcBef>
              <a:spcAft>
                <a:spcPts val="0"/>
              </a:spcAft>
            </a:pP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285750" indent="-285750">
              <a:spcBef>
                <a:spcPts val="0"/>
              </a:spcBef>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Web3 will only become a widespread phenomenon if the underlying technologies are </a:t>
            </a:r>
            <a:r>
              <a:rPr lang="en-US" sz="1800" dirty="0">
                <a:effectLst/>
                <a:latin typeface="Segoe UI" panose="020B0502040204020203" pitchFamily="34" charset="0"/>
                <a:ea typeface="Times New Roman" panose="02020603050405020304" pitchFamily="18" charset="0"/>
                <a:cs typeface="Segoe UI" panose="020B0502040204020203" pitchFamily="34" charset="0"/>
                <a:hlinkClick r:id="rId5">
                  <a:extLst>
                    <a:ext uri="{A12FA001-AC4F-418D-AE19-62706E023703}">
                      <ahyp:hlinkClr xmlns:ahyp="http://schemas.microsoft.com/office/drawing/2018/hyperlinkcolor" val="tx"/>
                    </a:ext>
                  </a:extLst>
                </a:hlinkClick>
              </a:rPr>
              <a:t>simple</a:t>
            </a:r>
            <a:r>
              <a:rPr lang="en-US" sz="1800" dirty="0">
                <a:effectLst/>
                <a:latin typeface="Segoe UI" panose="020B0502040204020203" pitchFamily="34" charset="0"/>
                <a:ea typeface="Times New Roman" panose="02020603050405020304" pitchFamily="18" charset="0"/>
                <a:cs typeface="Segoe UI" panose="020B0502040204020203" pitchFamily="34" charset="0"/>
              </a:rPr>
              <a:t> enough for any user to adopt them without having to worry about the complexities of crypto </a:t>
            </a:r>
            <a:r>
              <a:rPr lang="en-US" sz="1800" dirty="0">
                <a:effectLst/>
                <a:latin typeface="Segoe UI" panose="020B0502040204020203" pitchFamily="34" charset="0"/>
                <a:ea typeface="Times New Roman" panose="02020603050405020304" pitchFamily="18" charset="0"/>
                <a:cs typeface="Segoe UI" panose="020B0502040204020203" pitchFamily="34" charset="0"/>
                <a:hlinkClick r:id="rId6">
                  <a:extLst>
                    <a:ext uri="{A12FA001-AC4F-418D-AE19-62706E023703}">
                      <ahyp:hlinkClr xmlns:ahyp="http://schemas.microsoft.com/office/drawing/2018/hyperlinkcolor" val="tx"/>
                    </a:ext>
                  </a:extLst>
                </a:hlinkClick>
              </a:rPr>
              <a:t>wallets</a:t>
            </a:r>
            <a:r>
              <a:rPr lang="en-US" sz="1800" dirty="0">
                <a:effectLst/>
                <a:latin typeface="Segoe UI" panose="020B0502040204020203" pitchFamily="34" charset="0"/>
                <a:ea typeface="Times New Roman" panose="02020603050405020304" pitchFamily="18" charset="0"/>
                <a:cs typeface="Segoe UI" panose="020B0502040204020203" pitchFamily="34" charset="0"/>
              </a:rPr>
              <a:t> or the risk of NFTs being </a:t>
            </a:r>
            <a:r>
              <a:rPr lang="en-US" sz="1800">
                <a:effectLst/>
                <a:latin typeface="Segoe UI" panose="020B0502040204020203" pitchFamily="34" charset="0"/>
                <a:ea typeface="Times New Roman" panose="02020603050405020304" pitchFamily="18" charset="0"/>
                <a:cs typeface="Segoe UI" panose="020B0502040204020203" pitchFamily="34" charset="0"/>
                <a:hlinkClick r:id="rId7">
                  <a:extLst>
                    <a:ext uri="{A12FA001-AC4F-418D-AE19-62706E023703}">
                      <ahyp:hlinkClr xmlns:ahyp="http://schemas.microsoft.com/office/drawing/2018/hyperlinkcolor" val="tx"/>
                    </a:ext>
                  </a:extLst>
                </a:hlinkClick>
              </a:rPr>
              <a:t>stolen</a:t>
            </a:r>
            <a:r>
              <a:rPr lang="en-US" sz="1800">
                <a:effectLst/>
                <a:latin typeface="Segoe UI" panose="020B0502040204020203" pitchFamily="34" charset="0"/>
                <a:ea typeface="Times New Roman" panose="02020603050405020304" pitchFamily="18" charset="0"/>
                <a:cs typeface="Segoe UI" panose="020B0502040204020203" pitchFamily="34" charset="0"/>
              </a:rPr>
              <a:t>.</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8"/>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Tree>
    <p:extLst>
      <p:ext uri="{BB962C8B-B14F-4D97-AF65-F5344CB8AC3E}">
        <p14:creationId xmlns:p14="http://schemas.microsoft.com/office/powerpoint/2010/main" val="34275318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43797" y="125260"/>
            <a:ext cx="11018520" cy="553998"/>
          </a:xfrm>
        </p:spPr>
        <p:txBody>
          <a:bodyPr>
            <a:normAutofit fontScale="90000"/>
          </a:bodyPr>
          <a:lstStyle/>
          <a:p>
            <a:r>
              <a:rPr lang="en-US" dirty="0">
                <a:solidFill>
                  <a:schemeClr val="bg1">
                    <a:lumMod val="95000"/>
                  </a:schemeClr>
                </a:solidFill>
              </a:rPr>
              <a:t>challenges</a:t>
            </a: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6" name="TextBox 5">
            <a:extLst>
              <a:ext uri="{FF2B5EF4-FFF2-40B4-BE49-F238E27FC236}">
                <a16:creationId xmlns:a16="http://schemas.microsoft.com/office/drawing/2014/main" id="{C0FC0687-EE6F-ABF3-9D04-EA6763694861}"/>
              </a:ext>
            </a:extLst>
          </p:cNvPr>
          <p:cNvSpPr txBox="1"/>
          <p:nvPr/>
        </p:nvSpPr>
        <p:spPr>
          <a:xfrm>
            <a:off x="331938" y="1828800"/>
            <a:ext cx="11210795" cy="4339650"/>
          </a:xfrm>
          <a:prstGeom prst="rect">
            <a:avLst/>
          </a:prstGeom>
          <a:noFill/>
        </p:spPr>
        <p:txBody>
          <a:bodyPr wrap="square">
            <a:spAutoFit/>
          </a:bodyPr>
          <a:lstStyle/>
          <a:p>
            <a:pPr>
              <a:lnSpc>
                <a:spcPct val="90000"/>
              </a:lnSpc>
              <a:spcBef>
                <a:spcPts val="600"/>
              </a:spcBef>
              <a:spcAft>
                <a:spcPts val="600"/>
              </a:spcAft>
            </a:pPr>
            <a:r>
              <a:rPr lang="en-US" sz="2400" dirty="0">
                <a:solidFill>
                  <a:schemeClr val="tx1"/>
                </a:solidFill>
                <a:effectLst/>
                <a:latin typeface="Segoe UI"/>
                <a:ea typeface="Times New Roman" panose="02020603050405020304" pitchFamily="18" charset="0"/>
                <a:cs typeface="Segoe UI"/>
              </a:rPr>
              <a:t>Some see Web3 as a crypto </a:t>
            </a:r>
            <a:r>
              <a:rPr lang="en-US" sz="2400" dirty="0">
                <a:solidFill>
                  <a:schemeClr val="tx1"/>
                </a:solidFill>
                <a:effectLst/>
                <a:latin typeface="Segoe UI"/>
                <a:ea typeface="Times New Roman" panose="02020603050405020304" pitchFamily="18" charset="0"/>
                <a:cs typeface="Segoe UI"/>
                <a:hlinkClick r:id="rId3">
                  <a:extLst>
                    <a:ext uri="{A12FA001-AC4F-418D-AE19-62706E023703}">
                      <ahyp:hlinkClr xmlns:ahyp="http://schemas.microsoft.com/office/drawing/2018/hyperlinkcolor" val="tx"/>
                    </a:ext>
                  </a:extLst>
                </a:hlinkClick>
              </a:rPr>
              <a:t>rebranding</a:t>
            </a:r>
            <a:r>
              <a:rPr lang="en-US" sz="2400" dirty="0">
                <a:solidFill>
                  <a:schemeClr val="tx1"/>
                </a:solidFill>
                <a:effectLst/>
                <a:latin typeface="Segoe UI"/>
                <a:ea typeface="Times New Roman" panose="02020603050405020304" pitchFamily="18" charset="0"/>
                <a:cs typeface="Segoe UI"/>
              </a:rPr>
              <a:t> that will </a:t>
            </a:r>
            <a:r>
              <a:rPr lang="en-US" sz="2400" dirty="0">
                <a:solidFill>
                  <a:schemeClr val="tx1"/>
                </a:solidFill>
                <a:effectLst/>
                <a:latin typeface="Segoe UI"/>
                <a:ea typeface="Times New Roman" panose="02020603050405020304" pitchFamily="18" charset="0"/>
                <a:cs typeface="Segoe UI"/>
                <a:hlinkClick r:id="rId4">
                  <a:extLst>
                    <a:ext uri="{A12FA001-AC4F-418D-AE19-62706E023703}">
                      <ahyp:hlinkClr xmlns:ahyp="http://schemas.microsoft.com/office/drawing/2018/hyperlinkcolor" val="tx"/>
                    </a:ext>
                  </a:extLst>
                </a:hlinkClick>
              </a:rPr>
              <a:t>centralize</a:t>
            </a:r>
            <a:r>
              <a:rPr lang="en-US" sz="2400" dirty="0">
                <a:solidFill>
                  <a:schemeClr val="tx1"/>
                </a:solidFill>
                <a:effectLst/>
                <a:latin typeface="Segoe UI"/>
                <a:ea typeface="Times New Roman" panose="02020603050405020304" pitchFamily="18" charset="0"/>
                <a:cs typeface="Segoe UI"/>
              </a:rPr>
              <a:t> control in different ways.</a:t>
            </a:r>
          </a:p>
          <a:p>
            <a:pPr>
              <a:lnSpc>
                <a:spcPct val="90000"/>
              </a:lnSpc>
              <a:spcBef>
                <a:spcPts val="600"/>
              </a:spcBef>
              <a:spcAft>
                <a:spcPts val="600"/>
              </a:spcAft>
            </a:pPr>
            <a:endParaRPr lang="en-US" sz="2400" dirty="0">
              <a:solidFill>
                <a:schemeClr val="tx1"/>
              </a:solidFill>
              <a:effectLst/>
              <a:latin typeface="Segoe UI"/>
              <a:ea typeface="Times New Roman" panose="02020603050405020304" pitchFamily="18" charset="0"/>
              <a:cs typeface="Segoe UI"/>
            </a:endParaRPr>
          </a:p>
          <a:p>
            <a:pPr>
              <a:lnSpc>
                <a:spcPct val="90000"/>
              </a:lnSpc>
              <a:spcBef>
                <a:spcPts val="600"/>
              </a:spcBef>
              <a:spcAft>
                <a:spcPts val="600"/>
              </a:spcAft>
            </a:pPr>
            <a:r>
              <a:rPr lang="en-US" sz="2400" dirty="0">
                <a:solidFill>
                  <a:schemeClr val="tx1"/>
                </a:solidFill>
                <a:latin typeface="Segoe UI"/>
                <a:ea typeface="Times New Roman" panose="02020603050405020304" pitchFamily="18" charset="0"/>
                <a:cs typeface="Segoe UI"/>
              </a:rPr>
              <a:t>The technologies and frameworks remain </a:t>
            </a:r>
            <a:r>
              <a:rPr lang="en-US" sz="2400" dirty="0">
                <a:solidFill>
                  <a:schemeClr val="tx1"/>
                </a:solidFill>
                <a:latin typeface="Segoe UI"/>
                <a:ea typeface="Times New Roman" panose="02020603050405020304" pitchFamily="18" charset="0"/>
                <a:cs typeface="Segoe UI"/>
                <a:hlinkClick r:id="rId5">
                  <a:extLst>
                    <a:ext uri="{A12FA001-AC4F-418D-AE19-62706E023703}">
                      <ahyp:hlinkClr xmlns:ahyp="http://schemas.microsoft.com/office/drawing/2018/hyperlinkcolor" val="tx"/>
                    </a:ext>
                  </a:extLst>
                </a:hlinkClick>
              </a:rPr>
              <a:t>cumbersome</a:t>
            </a:r>
            <a:r>
              <a:rPr lang="en-US" sz="2400" dirty="0">
                <a:solidFill>
                  <a:schemeClr val="tx1"/>
                </a:solidFill>
                <a:latin typeface="Segoe UI"/>
                <a:ea typeface="Times New Roman" panose="02020603050405020304" pitchFamily="18" charset="0"/>
                <a:cs typeface="Segoe UI"/>
              </a:rPr>
              <a:t> and susceptible to </a:t>
            </a:r>
            <a:r>
              <a:rPr lang="en-US" sz="2400" dirty="0">
                <a:solidFill>
                  <a:schemeClr val="tx1"/>
                </a:solidFill>
                <a:latin typeface="Segoe UI"/>
                <a:ea typeface="Times New Roman" panose="02020603050405020304" pitchFamily="18" charset="0"/>
                <a:cs typeface="Segoe UI"/>
                <a:hlinkClick r:id="rId6">
                  <a:extLst>
                    <a:ext uri="{A12FA001-AC4F-418D-AE19-62706E023703}">
                      <ahyp:hlinkClr xmlns:ahyp="http://schemas.microsoft.com/office/drawing/2018/hyperlinkcolor" val="tx"/>
                    </a:ext>
                  </a:extLst>
                </a:hlinkClick>
              </a:rPr>
              <a:t>fraud</a:t>
            </a:r>
            <a:r>
              <a:rPr lang="en-US" sz="2400" dirty="0">
                <a:solidFill>
                  <a:schemeClr val="tx1"/>
                </a:solidFill>
                <a:latin typeface="Segoe UI"/>
                <a:ea typeface="Times New Roman" panose="02020603050405020304" pitchFamily="18" charset="0"/>
                <a:cs typeface="Segoe UI"/>
              </a:rPr>
              <a:t>. </a:t>
            </a:r>
          </a:p>
          <a:p>
            <a:pPr>
              <a:lnSpc>
                <a:spcPct val="90000"/>
              </a:lnSpc>
              <a:spcBef>
                <a:spcPts val="600"/>
              </a:spcBef>
              <a:spcAft>
                <a:spcPts val="600"/>
              </a:spcAft>
            </a:pPr>
            <a:endParaRPr lang="en-US" sz="2400" dirty="0">
              <a:solidFill>
                <a:schemeClr val="tx1"/>
              </a:solidFill>
              <a:latin typeface="Segoe UI"/>
              <a:ea typeface="Times New Roman" panose="02020603050405020304" pitchFamily="18" charset="0"/>
              <a:cs typeface="Segoe UI"/>
            </a:endParaRPr>
          </a:p>
          <a:p>
            <a:pPr>
              <a:lnSpc>
                <a:spcPct val="90000"/>
              </a:lnSpc>
              <a:spcBef>
                <a:spcPts val="600"/>
              </a:spcBef>
              <a:spcAft>
                <a:spcPts val="600"/>
              </a:spcAft>
            </a:pPr>
            <a:r>
              <a:rPr lang="en-US" sz="2400" dirty="0">
                <a:solidFill>
                  <a:schemeClr val="tx1"/>
                </a:solidFill>
                <a:latin typeface="Segoe UI"/>
                <a:ea typeface="Times New Roman" panose="02020603050405020304" pitchFamily="18" charset="0"/>
                <a:cs typeface="Segoe UI"/>
              </a:rPr>
              <a:t>Web3 technology </a:t>
            </a:r>
            <a:r>
              <a:rPr lang="en-US" sz="2400" dirty="0">
                <a:solidFill>
                  <a:schemeClr val="tx1"/>
                </a:solidFill>
                <a:latin typeface="Segoe UI"/>
                <a:ea typeface="Times New Roman" panose="02020603050405020304" pitchFamily="18" charset="0"/>
                <a:cs typeface="Segoe UI"/>
                <a:hlinkClick r:id="rId7">
                  <a:extLst>
                    <a:ext uri="{A12FA001-AC4F-418D-AE19-62706E023703}">
                      <ahyp:hlinkClr xmlns:ahyp="http://schemas.microsoft.com/office/drawing/2018/hyperlinkcolor" val="tx"/>
                    </a:ext>
                  </a:extLst>
                </a:hlinkClick>
              </a:rPr>
              <a:t>adoption</a:t>
            </a:r>
            <a:r>
              <a:rPr lang="en-US" sz="2400" dirty="0">
                <a:solidFill>
                  <a:schemeClr val="tx1"/>
                </a:solidFill>
                <a:latin typeface="Segoe UI"/>
                <a:ea typeface="Times New Roman" panose="02020603050405020304" pitchFamily="18" charset="0"/>
                <a:cs typeface="Segoe UI"/>
              </a:rPr>
              <a:t> remains low as use cases continue to emerge.</a:t>
            </a:r>
          </a:p>
          <a:p>
            <a:pPr>
              <a:lnSpc>
                <a:spcPct val="90000"/>
              </a:lnSpc>
              <a:spcBef>
                <a:spcPts val="600"/>
              </a:spcBef>
              <a:spcAft>
                <a:spcPts val="600"/>
              </a:spcAft>
            </a:pPr>
            <a:endParaRPr lang="en-US" sz="2400" dirty="0">
              <a:solidFill>
                <a:schemeClr val="tx1"/>
              </a:solidFill>
              <a:latin typeface="Segoe UI"/>
              <a:ea typeface="Times New Roman" panose="02020603050405020304" pitchFamily="18" charset="0"/>
              <a:cs typeface="Segoe UI"/>
            </a:endParaRPr>
          </a:p>
          <a:p>
            <a:pPr>
              <a:lnSpc>
                <a:spcPct val="90000"/>
              </a:lnSpc>
              <a:spcBef>
                <a:spcPts val="600"/>
              </a:spcBef>
              <a:spcAft>
                <a:spcPts val="600"/>
              </a:spcAft>
            </a:pPr>
            <a:r>
              <a:rPr lang="en-US" sz="2400" dirty="0">
                <a:effectLst/>
                <a:latin typeface="Segoe UI"/>
                <a:ea typeface="Times New Roman" panose="02020603050405020304" pitchFamily="18" charset="0"/>
                <a:cs typeface="Times New Roman"/>
              </a:rPr>
              <a:t>Web3 is entirely reliant upon blockchain technology and cryptocurrencies will play a major role, many of the same </a:t>
            </a:r>
            <a:r>
              <a:rPr lang="en-US" sz="2400" dirty="0">
                <a:effectLst/>
                <a:latin typeface="Segoe UI"/>
                <a:ea typeface="Times New Roman" panose="02020603050405020304" pitchFamily="18" charset="0"/>
                <a:cs typeface="Times New Roman"/>
                <a:hlinkClick r:id="rId8">
                  <a:extLst>
                    <a:ext uri="{A12FA001-AC4F-418D-AE19-62706E023703}">
                      <ahyp:hlinkClr xmlns:ahyp="http://schemas.microsoft.com/office/drawing/2018/hyperlinkcolor" val="tx"/>
                    </a:ext>
                  </a:extLst>
                </a:hlinkClick>
              </a:rPr>
              <a:t>environmental</a:t>
            </a:r>
            <a:r>
              <a:rPr lang="en-US" sz="2400" dirty="0">
                <a:effectLst/>
                <a:latin typeface="Segoe UI"/>
                <a:ea typeface="Times New Roman" panose="02020603050405020304" pitchFamily="18" charset="0"/>
                <a:cs typeface="Times New Roman"/>
              </a:rPr>
              <a:t> concerns regarding emissions from crypto mining need to be addressed.</a:t>
            </a:r>
            <a:r>
              <a:rPr lang="en-US" sz="2400" dirty="0">
                <a:latin typeface="Segoe UI"/>
                <a:ea typeface="Times New Roman" panose="02020603050405020304" pitchFamily="18" charset="0"/>
                <a:cs typeface="Times New Roman"/>
              </a:rPr>
              <a:t> </a:t>
            </a:r>
            <a:r>
              <a:rPr lang="en-US" sz="2400" dirty="0">
                <a:latin typeface="Segoe UI"/>
                <a:ea typeface="Times New Roman" panose="02020603050405020304" pitchFamily="18" charset="0"/>
                <a:cs typeface="Times New Roman"/>
                <a:hlinkClick r:id="rId9">
                  <a:extLst>
                    <a:ext uri="{A12FA001-AC4F-418D-AE19-62706E023703}">
                      <ahyp:hlinkClr xmlns:ahyp="http://schemas.microsoft.com/office/drawing/2018/hyperlinkcolor" val="tx"/>
                    </a:ext>
                  </a:extLst>
                </a:hlinkClick>
              </a:rPr>
              <a:t>Sustainability</a:t>
            </a:r>
            <a:r>
              <a:rPr lang="en-US" sz="2400" dirty="0">
                <a:effectLst/>
                <a:latin typeface="Segoe UI"/>
                <a:ea typeface="Times New Roman" panose="02020603050405020304" pitchFamily="18" charset="0"/>
                <a:cs typeface="Times New Roman"/>
              </a:rPr>
              <a:t> will be key.</a:t>
            </a:r>
            <a:endParaRPr lang="en-US" sz="2400" dirty="0">
              <a:solidFill>
                <a:schemeClr val="tx1"/>
              </a:solidFill>
              <a:effectLst/>
              <a:latin typeface="Times New Roman"/>
              <a:ea typeface="Times New Roman" panose="02020603050405020304" pitchFamily="18" charset="0"/>
            </a:endParaRPr>
          </a:p>
        </p:txBody>
      </p:sp>
    </p:spTree>
    <p:extLst>
      <p:ext uri="{BB962C8B-B14F-4D97-AF65-F5344CB8AC3E}">
        <p14:creationId xmlns:p14="http://schemas.microsoft.com/office/powerpoint/2010/main" val="17383495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43797" y="125260"/>
            <a:ext cx="11018520" cy="553998"/>
          </a:xfrm>
        </p:spPr>
        <p:txBody>
          <a:bodyPr>
            <a:normAutofit fontScale="90000"/>
          </a:bodyPr>
          <a:lstStyle/>
          <a:p>
            <a:r>
              <a:rPr lang="en-US" dirty="0">
                <a:solidFill>
                  <a:schemeClr val="bg1">
                    <a:lumMod val="95000"/>
                  </a:schemeClr>
                </a:solidFill>
              </a:rPr>
              <a:t>What’s next</a:t>
            </a: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7" name="TextBox 6">
            <a:extLst>
              <a:ext uri="{FF2B5EF4-FFF2-40B4-BE49-F238E27FC236}">
                <a16:creationId xmlns:a16="http://schemas.microsoft.com/office/drawing/2014/main" id="{C03B3A8A-E417-C3C0-B2C5-A72493B31DA5}"/>
              </a:ext>
            </a:extLst>
          </p:cNvPr>
          <p:cNvSpPr txBox="1"/>
          <p:nvPr/>
        </p:nvSpPr>
        <p:spPr>
          <a:xfrm>
            <a:off x="131061" y="2016349"/>
            <a:ext cx="11812506" cy="2677656"/>
          </a:xfrm>
          <a:prstGeom prst="rect">
            <a:avLst/>
          </a:prstGeom>
          <a:noFill/>
        </p:spPr>
        <p:txBody>
          <a:bodyPr wrap="square">
            <a:spAutoFit/>
          </a:bodyPr>
          <a:lstStyle/>
          <a:p>
            <a:pPr marL="0" marR="0">
              <a:spcBef>
                <a:spcPts val="0"/>
              </a:spcBef>
              <a:spcAft>
                <a:spcPts val="0"/>
              </a:spcAft>
            </a:pPr>
            <a:r>
              <a:rPr lang="en-US" sz="2800" b="1" dirty="0">
                <a:effectLst/>
                <a:latin typeface="Segoe UI"/>
                <a:ea typeface="Times New Roman" panose="02020603050405020304" pitchFamily="18" charset="0"/>
                <a:cs typeface="Times New Roman"/>
              </a:rPr>
              <a:t>“Web3” </a:t>
            </a:r>
            <a:r>
              <a:rPr lang="en-US" sz="2800" dirty="0">
                <a:effectLst/>
                <a:latin typeface="Segoe UI"/>
                <a:ea typeface="Times New Roman" panose="02020603050405020304" pitchFamily="18" charset="0"/>
                <a:cs typeface="Times New Roman"/>
              </a:rPr>
              <a:t>is often used as a catchall by the media for anything related to blockchain, cryptocurrency, NFTs, and the metaverse, which includes other technologies unrelated to distributed ledgers. </a:t>
            </a:r>
          </a:p>
          <a:p>
            <a:pPr marL="0" marR="0">
              <a:spcBef>
                <a:spcPts val="0"/>
              </a:spcBef>
              <a:spcAft>
                <a:spcPts val="0"/>
              </a:spcAft>
            </a:pPr>
            <a:endParaRPr lang="en-US" sz="2800" dirty="0">
              <a:latin typeface="Segoe UI"/>
              <a:ea typeface="Times New Roman" panose="02020603050405020304" pitchFamily="18" charset="0"/>
              <a:cs typeface="Times New Roman"/>
            </a:endParaRPr>
          </a:p>
          <a:p>
            <a:pPr marL="0" marR="0">
              <a:spcBef>
                <a:spcPts val="0"/>
              </a:spcBef>
              <a:spcAft>
                <a:spcPts val="0"/>
              </a:spcAft>
            </a:pPr>
            <a:r>
              <a:rPr lang="en-US" sz="2800" dirty="0">
                <a:effectLst/>
                <a:latin typeface="Segoe UI"/>
                <a:ea typeface="Times New Roman" panose="02020603050405020304" pitchFamily="18" charset="0"/>
                <a:cs typeface="Times New Roman"/>
              </a:rPr>
              <a:t>Web3 concepts of decentralization, ownership, and data portability may one day form the foundations of the metaverse.</a:t>
            </a:r>
          </a:p>
        </p:txBody>
      </p:sp>
    </p:spTree>
    <p:extLst>
      <p:ext uri="{BB962C8B-B14F-4D97-AF65-F5344CB8AC3E}">
        <p14:creationId xmlns:p14="http://schemas.microsoft.com/office/powerpoint/2010/main" val="9029349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10;&#10;Description automatically generated">
            <a:extLst>
              <a:ext uri="{FF2B5EF4-FFF2-40B4-BE49-F238E27FC236}">
                <a16:creationId xmlns:a16="http://schemas.microsoft.com/office/drawing/2014/main" id="{161AC255-2064-7745-9504-EF8A9F9F36E8}"/>
              </a:ext>
            </a:extLst>
          </p:cNvPr>
          <p:cNvPicPr>
            <a:picLocks noChangeAspect="1"/>
          </p:cNvPicPr>
          <p:nvPr/>
        </p:nvPicPr>
        <p:blipFill>
          <a:blip r:embed="rId2"/>
          <a:stretch>
            <a:fillRect/>
          </a:stretch>
        </p:blipFill>
        <p:spPr>
          <a:xfrm>
            <a:off x="553250" y="6277424"/>
            <a:ext cx="459805" cy="446840"/>
          </a:xfrm>
          <a:prstGeom prst="rect">
            <a:avLst/>
          </a:prstGeom>
        </p:spPr>
      </p:pic>
      <p:sp>
        <p:nvSpPr>
          <p:cNvPr id="7" name="TextBox 6">
            <a:extLst>
              <a:ext uri="{FF2B5EF4-FFF2-40B4-BE49-F238E27FC236}">
                <a16:creationId xmlns:a16="http://schemas.microsoft.com/office/drawing/2014/main" id="{90F3E058-367F-7957-7EDB-BBC40253143D}"/>
              </a:ext>
            </a:extLst>
          </p:cNvPr>
          <p:cNvSpPr txBox="1"/>
          <p:nvPr/>
        </p:nvSpPr>
        <p:spPr>
          <a:xfrm>
            <a:off x="1013055" y="6201044"/>
            <a:ext cx="2467812" cy="523220"/>
          </a:xfrm>
          <a:prstGeom prst="rect">
            <a:avLst/>
          </a:prstGeom>
          <a:noFill/>
        </p:spPr>
        <p:txBody>
          <a:bodyPr wrap="square">
            <a:spAutoFit/>
          </a:bodyPr>
          <a:lstStyle/>
          <a:p>
            <a:r>
              <a:rPr lang="en-US" sz="2800" dirty="0">
                <a:cs typeface="Segoe UI"/>
              </a:rPr>
              <a:t>MahesKBlr</a:t>
            </a:r>
            <a:endParaRPr lang="en-US" sz="2800" dirty="0">
              <a:ea typeface="+mn-lt"/>
              <a:cs typeface="+mn-lt"/>
            </a:endParaRPr>
          </a:p>
        </p:txBody>
      </p:sp>
      <p:sp>
        <p:nvSpPr>
          <p:cNvPr id="8" name="TextBox 7">
            <a:extLst>
              <a:ext uri="{FF2B5EF4-FFF2-40B4-BE49-F238E27FC236}">
                <a16:creationId xmlns:a16="http://schemas.microsoft.com/office/drawing/2014/main" id="{5E141683-DDA3-2474-7FFC-8D1BC17E386C}"/>
              </a:ext>
            </a:extLst>
          </p:cNvPr>
          <p:cNvSpPr txBox="1"/>
          <p:nvPr/>
        </p:nvSpPr>
        <p:spPr>
          <a:xfrm>
            <a:off x="7587592" y="6293377"/>
            <a:ext cx="6109570" cy="338554"/>
          </a:xfrm>
          <a:prstGeom prst="rect">
            <a:avLst/>
          </a:prstGeom>
          <a:noFill/>
        </p:spPr>
        <p:txBody>
          <a:bodyPr wrap="square">
            <a:spAutoFit/>
          </a:bodyPr>
          <a:lstStyle/>
          <a:p>
            <a:r>
              <a:rPr lang="en-US" sz="1600" dirty="0">
                <a:hlinkClick r:id="rId3"/>
              </a:rPr>
              <a:t>https://www.linkedin.com/in/mfcmahesh/</a:t>
            </a:r>
            <a:r>
              <a:rPr lang="en-US" sz="1600" dirty="0"/>
              <a:t> </a:t>
            </a:r>
          </a:p>
        </p:txBody>
      </p:sp>
      <p:sp>
        <p:nvSpPr>
          <p:cNvPr id="9" name="TextBox 8">
            <a:extLst>
              <a:ext uri="{FF2B5EF4-FFF2-40B4-BE49-F238E27FC236}">
                <a16:creationId xmlns:a16="http://schemas.microsoft.com/office/drawing/2014/main" id="{E00908FB-C9A3-485F-EB16-4366AAA489AA}"/>
              </a:ext>
            </a:extLst>
          </p:cNvPr>
          <p:cNvSpPr txBox="1"/>
          <p:nvPr/>
        </p:nvSpPr>
        <p:spPr>
          <a:xfrm>
            <a:off x="3824570" y="1700635"/>
            <a:ext cx="4879360" cy="769441"/>
          </a:xfrm>
          <a:prstGeom prst="rect">
            <a:avLst/>
          </a:prstGeom>
          <a:noFill/>
        </p:spPr>
        <p:txBody>
          <a:bodyPr wrap="square">
            <a:spAutoFit/>
          </a:bodyPr>
          <a:lstStyle/>
          <a:p>
            <a:pPr algn="ctr"/>
            <a:r>
              <a:rPr lang="en-US" sz="4400" dirty="0">
                <a:latin typeface="Segoe UI" panose="020B0502040204020203" pitchFamily="34" charset="0"/>
                <a:ea typeface="+mn-lt"/>
                <a:cs typeface="Segoe UI" panose="020B0502040204020203" pitchFamily="34" charset="0"/>
              </a:rPr>
              <a:t>Let’s discuss</a:t>
            </a:r>
          </a:p>
        </p:txBody>
      </p:sp>
      <p:pic>
        <p:nvPicPr>
          <p:cNvPr id="11" name="Picture 10">
            <a:extLst>
              <a:ext uri="{FF2B5EF4-FFF2-40B4-BE49-F238E27FC236}">
                <a16:creationId xmlns:a16="http://schemas.microsoft.com/office/drawing/2014/main" id="{5B4AF25B-1961-0772-7EF3-5F129ED99668}"/>
              </a:ext>
            </a:extLst>
          </p:cNvPr>
          <p:cNvPicPr>
            <a:picLocks noChangeAspect="1"/>
          </p:cNvPicPr>
          <p:nvPr/>
        </p:nvPicPr>
        <p:blipFill>
          <a:blip r:embed="rId4"/>
          <a:stretch>
            <a:fillRect/>
          </a:stretch>
        </p:blipFill>
        <p:spPr>
          <a:xfrm>
            <a:off x="4663104" y="2560059"/>
            <a:ext cx="3432499" cy="1060773"/>
          </a:xfrm>
          <a:prstGeom prst="rect">
            <a:avLst/>
          </a:prstGeom>
        </p:spPr>
      </p:pic>
    </p:spTree>
    <p:extLst>
      <p:ext uri="{BB962C8B-B14F-4D97-AF65-F5344CB8AC3E}">
        <p14:creationId xmlns:p14="http://schemas.microsoft.com/office/powerpoint/2010/main" val="405508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p:txBody>
          <a:bodyPr>
            <a:normAutofit/>
          </a:bodyPr>
          <a:lstStyle/>
          <a:p>
            <a:r>
              <a:rPr lang="en-US" sz="2700" dirty="0">
                <a:solidFill>
                  <a:schemeClr val="bg1">
                    <a:lumMod val="95000"/>
                  </a:schemeClr>
                </a:solidFill>
              </a:rPr>
              <a:t>Web3 - Background </a:t>
            </a:r>
            <a:endParaRPr lang="en-US" dirty="0">
              <a:solidFill>
                <a:schemeClr val="bg1">
                  <a:lumMod val="95000"/>
                </a:schemeClr>
              </a:solidFill>
            </a:endParaRPr>
          </a:p>
        </p:txBody>
      </p:sp>
      <p:sp>
        <p:nvSpPr>
          <p:cNvPr id="3" name="Content Placeholder 2">
            <a:extLst>
              <a:ext uri="{FF2B5EF4-FFF2-40B4-BE49-F238E27FC236}">
                <a16:creationId xmlns:a16="http://schemas.microsoft.com/office/drawing/2014/main" id="{A6A0BBC2-3C20-4CE9-9889-6679BE079302}"/>
              </a:ext>
            </a:extLst>
          </p:cNvPr>
          <p:cNvSpPr>
            <a:spLocks noGrp="1"/>
          </p:cNvSpPr>
          <p:nvPr>
            <p:ph sz="quarter" idx="10"/>
          </p:nvPr>
        </p:nvSpPr>
        <p:spPr>
          <a:xfrm>
            <a:off x="584200" y="1844675"/>
            <a:ext cx="11018838" cy="1436227"/>
          </a:xfrm>
        </p:spPr>
        <p:txBody>
          <a:bodyPr vert="horz" wrap="square" lIns="0" tIns="0" rIns="0" bIns="0" rtlCol="0" anchor="t">
            <a:spAutoFit/>
          </a:bodyPr>
          <a:lstStyle/>
          <a:p>
            <a:pPr>
              <a:spcBef>
                <a:spcPts val="0"/>
              </a:spcBef>
            </a:pPr>
            <a:r>
              <a:rPr lang="en-US" sz="2800" dirty="0">
                <a:solidFill>
                  <a:schemeClr val="tx1"/>
                </a:solidFill>
                <a:effectLst/>
                <a:latin typeface="Segoe UI"/>
                <a:ea typeface="Times New Roman" panose="02020603050405020304" pitchFamily="18" charset="0"/>
                <a:cs typeface="Segoe UI"/>
              </a:rPr>
              <a:t>Web3 is a </a:t>
            </a:r>
            <a:r>
              <a:rPr lang="en-US" sz="2800" dirty="0">
                <a:solidFill>
                  <a:schemeClr val="tx1"/>
                </a:solidFill>
                <a:effectLst/>
                <a:latin typeface="Segoe UI"/>
                <a:ea typeface="Times New Roman" panose="02020603050405020304" pitchFamily="18" charset="0"/>
                <a:cs typeface="Segoe UI"/>
                <a:hlinkClick r:id="rId2">
                  <a:extLst>
                    <a:ext uri="{A12FA001-AC4F-418D-AE19-62706E023703}">
                      <ahyp:hlinkClr xmlns:ahyp="http://schemas.microsoft.com/office/drawing/2018/hyperlinkcolor" val="tx"/>
                    </a:ext>
                  </a:extLst>
                </a:hlinkClick>
              </a:rPr>
              <a:t>vision</a:t>
            </a:r>
            <a:r>
              <a:rPr lang="en-US" sz="2800" dirty="0">
                <a:solidFill>
                  <a:schemeClr val="tx1"/>
                </a:solidFill>
                <a:effectLst/>
                <a:latin typeface="Segoe UI"/>
                <a:ea typeface="Times New Roman" panose="02020603050405020304" pitchFamily="18" charset="0"/>
                <a:cs typeface="Segoe UI"/>
              </a:rPr>
              <a:t> for the future internet, powered by decentralized blockchains, </a:t>
            </a:r>
            <a:r>
              <a:rPr lang="en-US" sz="2800" dirty="0">
                <a:solidFill>
                  <a:schemeClr val="tx1"/>
                </a:solidFill>
                <a:effectLst/>
                <a:latin typeface="Segoe UI"/>
                <a:ea typeface="Times New Roman" panose="02020603050405020304" pitchFamily="18" charset="0"/>
                <a:cs typeface="Segoe UI"/>
                <a:hlinkClick r:id="rId3">
                  <a:extLst>
                    <a:ext uri="{A12FA001-AC4F-418D-AE19-62706E023703}">
                      <ahyp:hlinkClr xmlns:ahyp="http://schemas.microsoft.com/office/drawing/2018/hyperlinkcolor" val="tx"/>
                    </a:ext>
                  </a:extLst>
                </a:hlinkClick>
              </a:rPr>
              <a:t>owned</a:t>
            </a:r>
            <a:r>
              <a:rPr lang="en-US" sz="2800" dirty="0">
                <a:solidFill>
                  <a:schemeClr val="tx1"/>
                </a:solidFill>
                <a:effectLst/>
                <a:latin typeface="Segoe UI"/>
                <a:ea typeface="Times New Roman" panose="02020603050405020304" pitchFamily="18" charset="0"/>
                <a:cs typeface="Segoe UI"/>
              </a:rPr>
              <a:t> by the builders and users.</a:t>
            </a:r>
            <a:endParaRPr lang="en-US" sz="2800" dirty="0">
              <a:solidFill>
                <a:schemeClr val="tx1"/>
              </a:solidFill>
              <a:effectLst/>
              <a:latin typeface="Times New Roman" panose="02020603050405020304" pitchFamily="18" charset="0"/>
              <a:ea typeface="Times New Roman" panose="02020603050405020304" pitchFamily="18" charset="0"/>
            </a:endParaRPr>
          </a:p>
          <a:p>
            <a:pPr>
              <a:spcBef>
                <a:spcPts val="0"/>
              </a:spcBef>
            </a:pPr>
            <a:endParaRPr lang="en-US" sz="2400" i="1" dirty="0">
              <a:latin typeface="Segoe UI" panose="020B0502040204020203" pitchFamily="34" charset="0"/>
              <a:cs typeface="Segoe UI" panose="020B0502040204020203" pitchFamily="34" charset="0"/>
            </a:endParaRP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4"/>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9" name="TextBox 8">
            <a:extLst>
              <a:ext uri="{FF2B5EF4-FFF2-40B4-BE49-F238E27FC236}">
                <a16:creationId xmlns:a16="http://schemas.microsoft.com/office/drawing/2014/main" id="{6DA5BDEA-168F-5417-7105-D0E9E6FC8859}"/>
              </a:ext>
            </a:extLst>
          </p:cNvPr>
          <p:cNvSpPr txBox="1"/>
          <p:nvPr/>
        </p:nvSpPr>
        <p:spPr>
          <a:xfrm>
            <a:off x="412319" y="3587647"/>
            <a:ext cx="10382511" cy="2726900"/>
          </a:xfrm>
          <a:prstGeom prst="rect">
            <a:avLst/>
          </a:prstGeom>
          <a:noFill/>
        </p:spPr>
        <p:txBody>
          <a:bodyPr wrap="square">
            <a:spAutoFit/>
          </a:bodyPr>
          <a:lstStyle/>
          <a:p>
            <a:pPr marL="285750" indent="-285750">
              <a:lnSpc>
                <a:spcPct val="90000"/>
              </a:lnSpc>
              <a:spcBef>
                <a:spcPts val="600"/>
              </a:spcBef>
              <a:spcAft>
                <a:spcPts val="600"/>
              </a:spcAft>
              <a:buFont typeface="Arial" panose="020B0604020202020204" pitchFamily="34" charset="0"/>
              <a:buChar char="•"/>
            </a:pPr>
            <a:r>
              <a:rPr lang="en-US" sz="2800" dirty="0">
                <a:solidFill>
                  <a:schemeClr val="tx1"/>
                </a:solidFill>
                <a:effectLst/>
                <a:latin typeface="Segoe UI"/>
                <a:ea typeface="Times New Roman" panose="02020603050405020304" pitchFamily="18" charset="0"/>
                <a:cs typeface="Segoe UI"/>
              </a:rPr>
              <a:t>Web3 is inclusive of mechanisms built on blockchain, including cryptocurrencies, smart </a:t>
            </a:r>
            <a:r>
              <a:rPr lang="en-US" sz="2800" dirty="0">
                <a:solidFill>
                  <a:schemeClr val="tx1"/>
                </a:solidFill>
                <a:effectLst/>
                <a:latin typeface="Segoe UI"/>
                <a:ea typeface="Times New Roman" panose="02020603050405020304" pitchFamily="18" charset="0"/>
                <a:cs typeface="Segoe UI"/>
                <a:hlinkClick r:id="rId5">
                  <a:extLst>
                    <a:ext uri="{A12FA001-AC4F-418D-AE19-62706E023703}">
                      <ahyp:hlinkClr xmlns:ahyp="http://schemas.microsoft.com/office/drawing/2018/hyperlinkcolor" val="tx"/>
                    </a:ext>
                  </a:extLst>
                </a:hlinkClick>
              </a:rPr>
              <a:t>contracts</a:t>
            </a:r>
            <a:r>
              <a:rPr lang="en-US" sz="2800" dirty="0">
                <a:solidFill>
                  <a:schemeClr val="tx1"/>
                </a:solidFill>
                <a:effectLst/>
                <a:latin typeface="Segoe UI"/>
                <a:ea typeface="Times New Roman" panose="02020603050405020304" pitchFamily="18" charset="0"/>
                <a:cs typeface="Segoe UI"/>
              </a:rPr>
              <a:t>, decentralized apps (</a:t>
            </a:r>
            <a:r>
              <a:rPr lang="en-US" sz="2800" dirty="0">
                <a:solidFill>
                  <a:schemeClr val="tx1"/>
                </a:solidFill>
                <a:effectLst/>
                <a:latin typeface="Segoe UI"/>
                <a:ea typeface="Times New Roman" panose="02020603050405020304" pitchFamily="18" charset="0"/>
                <a:cs typeface="Segoe UI"/>
                <a:hlinkClick r:id="rId6">
                  <a:extLst>
                    <a:ext uri="{A12FA001-AC4F-418D-AE19-62706E023703}">
                      <ahyp:hlinkClr xmlns:ahyp="http://schemas.microsoft.com/office/drawing/2018/hyperlinkcolor" val="tx"/>
                    </a:ext>
                  </a:extLst>
                </a:hlinkClick>
              </a:rPr>
              <a:t>dApps</a:t>
            </a:r>
            <a:r>
              <a:rPr lang="en-US" sz="2800" dirty="0">
                <a:solidFill>
                  <a:schemeClr val="tx1"/>
                </a:solidFill>
                <a:effectLst/>
                <a:latin typeface="Segoe UI"/>
                <a:ea typeface="Times New Roman" panose="02020603050405020304" pitchFamily="18" charset="0"/>
                <a:cs typeface="Segoe UI"/>
              </a:rPr>
              <a:t>), and non-fungible tokens (NFTs)</a:t>
            </a:r>
          </a:p>
          <a:p>
            <a:pPr marL="285750" indent="-285750">
              <a:lnSpc>
                <a:spcPct val="90000"/>
              </a:lnSpc>
              <a:spcBef>
                <a:spcPts val="600"/>
              </a:spcBef>
              <a:spcAft>
                <a:spcPts val="600"/>
              </a:spcAft>
              <a:buFont typeface="Arial" panose="020B0604020202020204" pitchFamily="34" charset="0"/>
              <a:buChar char="•"/>
            </a:pPr>
            <a:endParaRPr lang="en-US" sz="2800" dirty="0">
              <a:solidFill>
                <a:schemeClr val="tx1"/>
              </a:solidFill>
              <a:effectLst/>
              <a:latin typeface="Segoe UI"/>
              <a:ea typeface="Calibri" panose="020F0502020204030204" pitchFamily="34" charset="0"/>
              <a:cs typeface="Segoe UI"/>
            </a:endParaRPr>
          </a:p>
          <a:p>
            <a:pPr marL="285750" indent="-285750">
              <a:lnSpc>
                <a:spcPct val="90000"/>
              </a:lnSpc>
              <a:spcBef>
                <a:spcPts val="600"/>
              </a:spcBef>
              <a:spcAft>
                <a:spcPts val="600"/>
              </a:spcAft>
              <a:buFont typeface="Arial" panose="020B0604020202020204" pitchFamily="34" charset="0"/>
              <a:buChar char="•"/>
            </a:pPr>
            <a:r>
              <a:rPr lang="en-US" sz="2800" dirty="0">
                <a:solidFill>
                  <a:schemeClr val="tx1"/>
                </a:solidFill>
                <a:latin typeface="Segoe UI" panose="020B0502040204020203" pitchFamily="34" charset="0"/>
                <a:ea typeface="Times New Roman" panose="02020603050405020304" pitchFamily="18" charset="0"/>
              </a:rPr>
              <a:t> Decentralization removes the need for third parties and empowers users.</a:t>
            </a:r>
            <a:endParaRPr lang="en-US" sz="280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5796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BBBA-8299-47A3-88A6-A0EE64098DB2}"/>
              </a:ext>
            </a:extLst>
          </p:cNvPr>
          <p:cNvSpPr>
            <a:spLocks noGrp="1"/>
          </p:cNvSpPr>
          <p:nvPr>
            <p:ph type="title"/>
          </p:nvPr>
        </p:nvSpPr>
        <p:spPr>
          <a:xfrm>
            <a:off x="290670" y="87868"/>
            <a:ext cx="11018520" cy="553998"/>
          </a:xfrm>
        </p:spPr>
        <p:txBody>
          <a:bodyPr>
            <a:normAutofit/>
          </a:bodyPr>
          <a:lstStyle/>
          <a:p>
            <a:r>
              <a:rPr lang="en-US" sz="2700" dirty="0">
                <a:solidFill>
                  <a:schemeClr val="bg1">
                    <a:lumMod val="95000"/>
                  </a:schemeClr>
                </a:solidFill>
              </a:rPr>
              <a:t>What is Web3 really ?</a:t>
            </a:r>
            <a:endParaRPr lang="en-US" dirty="0">
              <a:solidFill>
                <a:schemeClr val="bg1">
                  <a:lumMod val="95000"/>
                </a:schemeClr>
              </a:solidFill>
            </a:endParaRPr>
          </a:p>
        </p:txBody>
      </p:sp>
      <p:pic>
        <p:nvPicPr>
          <p:cNvPr id="4" name="Picture 2" descr="Logo&#10;&#10;Description automatically generated">
            <a:extLst>
              <a:ext uri="{FF2B5EF4-FFF2-40B4-BE49-F238E27FC236}">
                <a16:creationId xmlns:a16="http://schemas.microsoft.com/office/drawing/2014/main" id="{121C698E-BF05-9682-B7A7-7EA5EF09B606}"/>
              </a:ext>
            </a:extLst>
          </p:cNvPr>
          <p:cNvPicPr>
            <a:picLocks noChangeAspect="1"/>
          </p:cNvPicPr>
          <p:nvPr/>
        </p:nvPicPr>
        <p:blipFill>
          <a:blip r:embed="rId2"/>
          <a:stretch>
            <a:fillRect/>
          </a:stretch>
        </p:blipFill>
        <p:spPr>
          <a:xfrm>
            <a:off x="10547684" y="6343930"/>
            <a:ext cx="297593" cy="289202"/>
          </a:xfrm>
          <a:prstGeom prst="rect">
            <a:avLst/>
          </a:prstGeom>
        </p:spPr>
      </p:pic>
      <p:sp>
        <p:nvSpPr>
          <p:cNvPr id="5" name="TextBox 4">
            <a:extLst>
              <a:ext uri="{FF2B5EF4-FFF2-40B4-BE49-F238E27FC236}">
                <a16:creationId xmlns:a16="http://schemas.microsoft.com/office/drawing/2014/main" id="{E3A8AC0D-767C-9033-86D6-75857A749149}"/>
              </a:ext>
            </a:extLst>
          </p:cNvPr>
          <p:cNvSpPr txBox="1"/>
          <p:nvPr/>
        </p:nvSpPr>
        <p:spPr>
          <a:xfrm>
            <a:off x="10794830" y="6316304"/>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7" name="Picture 6">
            <a:extLst>
              <a:ext uri="{FF2B5EF4-FFF2-40B4-BE49-F238E27FC236}">
                <a16:creationId xmlns:a16="http://schemas.microsoft.com/office/drawing/2014/main" id="{8E73CFAD-8377-4860-E1A2-37E906DA39A4}"/>
              </a:ext>
            </a:extLst>
          </p:cNvPr>
          <p:cNvPicPr>
            <a:picLocks noChangeAspect="1"/>
          </p:cNvPicPr>
          <p:nvPr/>
        </p:nvPicPr>
        <p:blipFill>
          <a:blip r:embed="rId3"/>
          <a:stretch>
            <a:fillRect/>
          </a:stretch>
        </p:blipFill>
        <p:spPr>
          <a:xfrm>
            <a:off x="1113151" y="893791"/>
            <a:ext cx="9026668" cy="2001341"/>
          </a:xfrm>
          <a:prstGeom prst="rect">
            <a:avLst/>
          </a:prstGeom>
          <a:ln>
            <a:solidFill>
              <a:schemeClr val="accent5">
                <a:lumMod val="75000"/>
              </a:schemeClr>
            </a:solidFill>
          </a:ln>
        </p:spPr>
      </p:pic>
      <p:pic>
        <p:nvPicPr>
          <p:cNvPr id="10" name="Picture 9">
            <a:extLst>
              <a:ext uri="{FF2B5EF4-FFF2-40B4-BE49-F238E27FC236}">
                <a16:creationId xmlns:a16="http://schemas.microsoft.com/office/drawing/2014/main" id="{A78EBC8D-2FAE-C82D-56F3-EEAD412D8279}"/>
              </a:ext>
            </a:extLst>
          </p:cNvPr>
          <p:cNvPicPr>
            <a:picLocks noChangeAspect="1"/>
          </p:cNvPicPr>
          <p:nvPr/>
        </p:nvPicPr>
        <p:blipFill>
          <a:blip r:embed="rId4"/>
          <a:stretch>
            <a:fillRect/>
          </a:stretch>
        </p:blipFill>
        <p:spPr>
          <a:xfrm>
            <a:off x="1091678" y="3044996"/>
            <a:ext cx="9048141" cy="1079136"/>
          </a:xfrm>
          <a:prstGeom prst="rect">
            <a:avLst/>
          </a:prstGeom>
        </p:spPr>
      </p:pic>
      <p:pic>
        <p:nvPicPr>
          <p:cNvPr id="12" name="Picture 11">
            <a:extLst>
              <a:ext uri="{FF2B5EF4-FFF2-40B4-BE49-F238E27FC236}">
                <a16:creationId xmlns:a16="http://schemas.microsoft.com/office/drawing/2014/main" id="{17A19F0F-0C30-2B20-FEC4-FD0058C0C838}"/>
              </a:ext>
            </a:extLst>
          </p:cNvPr>
          <p:cNvPicPr>
            <a:picLocks noChangeAspect="1"/>
          </p:cNvPicPr>
          <p:nvPr/>
        </p:nvPicPr>
        <p:blipFill>
          <a:blip r:embed="rId5"/>
          <a:stretch>
            <a:fillRect/>
          </a:stretch>
        </p:blipFill>
        <p:spPr>
          <a:xfrm>
            <a:off x="1134624" y="4273996"/>
            <a:ext cx="9005195" cy="1087188"/>
          </a:xfrm>
          <a:prstGeom prst="rect">
            <a:avLst/>
          </a:prstGeom>
          <a:ln w="57150">
            <a:solidFill>
              <a:schemeClr val="accent4"/>
            </a:solidFill>
          </a:ln>
        </p:spPr>
      </p:pic>
      <p:pic>
        <p:nvPicPr>
          <p:cNvPr id="14" name="Picture 13">
            <a:extLst>
              <a:ext uri="{FF2B5EF4-FFF2-40B4-BE49-F238E27FC236}">
                <a16:creationId xmlns:a16="http://schemas.microsoft.com/office/drawing/2014/main" id="{B3F640D1-29D4-824C-247D-E98479C9248E}"/>
              </a:ext>
            </a:extLst>
          </p:cNvPr>
          <p:cNvPicPr>
            <a:picLocks noChangeAspect="1"/>
          </p:cNvPicPr>
          <p:nvPr/>
        </p:nvPicPr>
        <p:blipFill>
          <a:blip r:embed="rId6"/>
          <a:stretch>
            <a:fillRect/>
          </a:stretch>
        </p:blipFill>
        <p:spPr>
          <a:xfrm>
            <a:off x="1091678" y="5511048"/>
            <a:ext cx="9158191" cy="1108514"/>
          </a:xfrm>
          <a:prstGeom prst="rect">
            <a:avLst/>
          </a:prstGeom>
        </p:spPr>
      </p:pic>
    </p:spTree>
    <p:extLst>
      <p:ext uri="{BB962C8B-B14F-4D97-AF65-F5344CB8AC3E}">
        <p14:creationId xmlns:p14="http://schemas.microsoft.com/office/powerpoint/2010/main" val="128109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42">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4" name="Group 43">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6" name="Straight Connector 45">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44">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68" name="Rectangle 48">
            <a:extLst>
              <a:ext uri="{FF2B5EF4-FFF2-40B4-BE49-F238E27FC236}">
                <a16:creationId xmlns:a16="http://schemas.microsoft.com/office/drawing/2014/main" id="{450FBA5D-3C8A-4C32-B7D0-B45D4B660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13">
            <a:extLst>
              <a:ext uri="{FF2B5EF4-FFF2-40B4-BE49-F238E27FC236}">
                <a16:creationId xmlns:a16="http://schemas.microsoft.com/office/drawing/2014/main" id="{95959440-D912-4363-B8DE-165C230EC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1025142" y="362046"/>
            <a:ext cx="10926138" cy="5812296"/>
          </a:xfrm>
          <a:custGeom>
            <a:avLst/>
            <a:gdLst>
              <a:gd name="connsiteX0" fmla="*/ 0 w 10957452"/>
              <a:gd name="connsiteY0" fmla="*/ 0 h 5830350"/>
              <a:gd name="connsiteX1" fmla="*/ 10957452 w 10957452"/>
              <a:gd name="connsiteY1" fmla="*/ 0 h 5830350"/>
              <a:gd name="connsiteX2" fmla="*/ 10957452 w 10957452"/>
              <a:gd name="connsiteY2" fmla="*/ 5830350 h 5830350"/>
              <a:gd name="connsiteX3" fmla="*/ 0 w 10957452"/>
              <a:gd name="connsiteY3" fmla="*/ 5830350 h 5830350"/>
              <a:gd name="connsiteX4" fmla="*/ 0 w 10957452"/>
              <a:gd name="connsiteY4" fmla="*/ 0 h 5830350"/>
              <a:gd name="connsiteX0" fmla="*/ 0 w 10957452"/>
              <a:gd name="connsiteY0" fmla="*/ 0 h 5830350"/>
              <a:gd name="connsiteX1" fmla="*/ 10957452 w 10957452"/>
              <a:gd name="connsiteY1" fmla="*/ 0 h 5830350"/>
              <a:gd name="connsiteX2" fmla="*/ 10927001 w 10957452"/>
              <a:gd name="connsiteY2" fmla="*/ 5798817 h 5830350"/>
              <a:gd name="connsiteX3" fmla="*/ 0 w 10957452"/>
              <a:gd name="connsiteY3" fmla="*/ 5830350 h 5830350"/>
              <a:gd name="connsiteX4" fmla="*/ 0 w 10957452"/>
              <a:gd name="connsiteY4" fmla="*/ 0 h 5830350"/>
              <a:gd name="connsiteX0" fmla="*/ 0 w 10927001"/>
              <a:gd name="connsiteY0" fmla="*/ 0 h 5830350"/>
              <a:gd name="connsiteX1" fmla="*/ 10926352 w 10927001"/>
              <a:gd name="connsiteY1" fmla="*/ 5657 h 5830350"/>
              <a:gd name="connsiteX2" fmla="*/ 10927001 w 10927001"/>
              <a:gd name="connsiteY2" fmla="*/ 5798817 h 5830350"/>
              <a:gd name="connsiteX3" fmla="*/ 0 w 10927001"/>
              <a:gd name="connsiteY3" fmla="*/ 5830350 h 5830350"/>
              <a:gd name="connsiteX4" fmla="*/ 0 w 10927001"/>
              <a:gd name="connsiteY4" fmla="*/ 0 h 5830350"/>
              <a:gd name="connsiteX0" fmla="*/ 0 w 10927001"/>
              <a:gd name="connsiteY0" fmla="*/ 0 h 5830350"/>
              <a:gd name="connsiteX1" fmla="*/ 10926136 w 10927001"/>
              <a:gd name="connsiteY1" fmla="*/ 18054 h 5830350"/>
              <a:gd name="connsiteX2" fmla="*/ 10927001 w 10927001"/>
              <a:gd name="connsiteY2" fmla="*/ 5798817 h 5830350"/>
              <a:gd name="connsiteX3" fmla="*/ 0 w 10927001"/>
              <a:gd name="connsiteY3" fmla="*/ 5830350 h 5830350"/>
              <a:gd name="connsiteX4" fmla="*/ 0 w 10927001"/>
              <a:gd name="connsiteY4" fmla="*/ 0 h 5830350"/>
              <a:gd name="connsiteX0" fmla="*/ 0 w 10926138"/>
              <a:gd name="connsiteY0" fmla="*/ 0 h 5830350"/>
              <a:gd name="connsiteX1" fmla="*/ 10926136 w 10926138"/>
              <a:gd name="connsiteY1" fmla="*/ 18054 h 5830350"/>
              <a:gd name="connsiteX2" fmla="*/ 10914605 w 10926138"/>
              <a:gd name="connsiteY2" fmla="*/ 5798601 h 5830350"/>
              <a:gd name="connsiteX3" fmla="*/ 0 w 10926138"/>
              <a:gd name="connsiteY3" fmla="*/ 5830350 h 5830350"/>
              <a:gd name="connsiteX4" fmla="*/ 0 w 10926138"/>
              <a:gd name="connsiteY4" fmla="*/ 0 h 5830350"/>
              <a:gd name="connsiteX0" fmla="*/ 5658 w 10926138"/>
              <a:gd name="connsiteY0" fmla="*/ 13046 h 5812296"/>
              <a:gd name="connsiteX1" fmla="*/ 10926136 w 10926138"/>
              <a:gd name="connsiteY1" fmla="*/ 0 h 5812296"/>
              <a:gd name="connsiteX2" fmla="*/ 10914605 w 10926138"/>
              <a:gd name="connsiteY2" fmla="*/ 5780547 h 5812296"/>
              <a:gd name="connsiteX3" fmla="*/ 0 w 10926138"/>
              <a:gd name="connsiteY3" fmla="*/ 5812296 h 5812296"/>
              <a:gd name="connsiteX4" fmla="*/ 5658 w 10926138"/>
              <a:gd name="connsiteY4" fmla="*/ 13046 h 581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6138" h="5812296">
                <a:moveTo>
                  <a:pt x="5658" y="13046"/>
                </a:moveTo>
                <a:lnTo>
                  <a:pt x="10926136" y="0"/>
                </a:lnTo>
                <a:cubicBezTo>
                  <a:pt x="10926352" y="1931053"/>
                  <a:pt x="10914389" y="3849494"/>
                  <a:pt x="10914605" y="5780547"/>
                </a:cubicBezTo>
                <a:lnTo>
                  <a:pt x="0" y="5812296"/>
                </a:lnTo>
                <a:lnTo>
                  <a:pt x="5658" y="13046"/>
                </a:lnTo>
                <a:close/>
              </a:path>
            </a:pathLst>
          </a:cu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52">
            <a:extLst>
              <a:ext uri="{FF2B5EF4-FFF2-40B4-BE49-F238E27FC236}">
                <a16:creationId xmlns:a16="http://schemas.microsoft.com/office/drawing/2014/main" id="{D451D886-8FBC-46F6-A0E8-0BAFE4C9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a:off x="775339" y="287249"/>
            <a:ext cx="11152503" cy="6020191"/>
          </a:xfrm>
          <a:custGeom>
            <a:avLst/>
            <a:gdLst>
              <a:gd name="connsiteX0" fmla="*/ 10922653 w 11152503"/>
              <a:gd name="connsiteY0" fmla="*/ 20 h 6020191"/>
              <a:gd name="connsiteX1" fmla="*/ 10960715 w 11152503"/>
              <a:gd name="connsiteY1" fmla="*/ 34091 h 6020191"/>
              <a:gd name="connsiteX2" fmla="*/ 11051074 w 11152503"/>
              <a:gd name="connsiteY2" fmla="*/ 2621648 h 6020191"/>
              <a:gd name="connsiteX3" fmla="*/ 11062126 w 11152503"/>
              <a:gd name="connsiteY3" fmla="*/ 2938124 h 6020191"/>
              <a:gd name="connsiteX4" fmla="*/ 11152485 w 11152503"/>
              <a:gd name="connsiteY4" fmla="*/ 5525681 h 6020191"/>
              <a:gd name="connsiteX5" fmla="*/ 11116897 w 11152503"/>
              <a:gd name="connsiteY5" fmla="*/ 5562425 h 6020191"/>
              <a:gd name="connsiteX6" fmla="*/ 10664180 w 11152503"/>
              <a:gd name="connsiteY6" fmla="*/ 5578235 h 6020191"/>
              <a:gd name="connsiteX7" fmla="*/ 10664180 w 11152503"/>
              <a:gd name="connsiteY7" fmla="*/ 5935737 h 6020191"/>
              <a:gd name="connsiteX8" fmla="*/ 10627331 w 11152503"/>
              <a:gd name="connsiteY8" fmla="*/ 5971217 h 6020191"/>
              <a:gd name="connsiteX9" fmla="*/ 6666054 w 11152503"/>
              <a:gd name="connsiteY9" fmla="*/ 5971217 h 6020191"/>
              <a:gd name="connsiteX10" fmla="*/ 4262177 w 11152503"/>
              <a:gd name="connsiteY10" fmla="*/ 5971217 h 6020191"/>
              <a:gd name="connsiteX11" fmla="*/ 4260736 w 11152503"/>
              <a:gd name="connsiteY11" fmla="*/ 5971449 h 6020191"/>
              <a:gd name="connsiteX12" fmla="*/ 4052741 w 11152503"/>
              <a:gd name="connsiteY12" fmla="*/ 5971374 h 6020191"/>
              <a:gd name="connsiteX13" fmla="*/ 4018513 w 11152503"/>
              <a:gd name="connsiteY13" fmla="*/ 5971217 h 6020191"/>
              <a:gd name="connsiteX14" fmla="*/ 3590184 w 11152503"/>
              <a:gd name="connsiteY14" fmla="*/ 5971217 h 6020191"/>
              <a:gd name="connsiteX15" fmla="*/ 2939885 w 11152503"/>
              <a:gd name="connsiteY15" fmla="*/ 5971217 h 6020191"/>
              <a:gd name="connsiteX16" fmla="*/ 2187618 w 11152503"/>
              <a:gd name="connsiteY16" fmla="*/ 5971217 h 6020191"/>
              <a:gd name="connsiteX17" fmla="*/ 2169611 w 11152503"/>
              <a:gd name="connsiteY17" fmla="*/ 5972788 h 6020191"/>
              <a:gd name="connsiteX18" fmla="*/ 2099477 w 11152503"/>
              <a:gd name="connsiteY18" fmla="*/ 5982505 h 6020191"/>
              <a:gd name="connsiteX19" fmla="*/ 2084498 w 11152503"/>
              <a:gd name="connsiteY19" fmla="*/ 5987956 h 6020191"/>
              <a:gd name="connsiteX20" fmla="*/ 2067018 w 11152503"/>
              <a:gd name="connsiteY20" fmla="*/ 5983300 h 6020191"/>
              <a:gd name="connsiteX21" fmla="*/ 2061819 w 11152503"/>
              <a:gd name="connsiteY21" fmla="*/ 5978733 h 6020191"/>
              <a:gd name="connsiteX22" fmla="*/ 2006031 w 11152503"/>
              <a:gd name="connsiteY22" fmla="*/ 5987802 h 6020191"/>
              <a:gd name="connsiteX23" fmla="*/ 1999285 w 11152503"/>
              <a:gd name="connsiteY23" fmla="*/ 5988056 h 6020191"/>
              <a:gd name="connsiteX24" fmla="*/ 1952782 w 11152503"/>
              <a:gd name="connsiteY24" fmla="*/ 5986773 h 6020191"/>
              <a:gd name="connsiteX25" fmla="*/ 1883613 w 11152503"/>
              <a:gd name="connsiteY25" fmla="*/ 5980147 h 6020191"/>
              <a:gd name="connsiteX26" fmla="*/ 1861409 w 11152503"/>
              <a:gd name="connsiteY26" fmla="*/ 5971217 h 6020191"/>
              <a:gd name="connsiteX27" fmla="*/ 1602390 w 11152503"/>
              <a:gd name="connsiteY27" fmla="*/ 5971217 h 6020191"/>
              <a:gd name="connsiteX28" fmla="*/ 1595319 w 11152503"/>
              <a:gd name="connsiteY28" fmla="*/ 5972599 h 6020191"/>
              <a:gd name="connsiteX29" fmla="*/ 1590870 w 11152503"/>
              <a:gd name="connsiteY29" fmla="*/ 5982329 h 6020191"/>
              <a:gd name="connsiteX30" fmla="*/ 1566886 w 11152503"/>
              <a:gd name="connsiteY30" fmla="*/ 5979082 h 6020191"/>
              <a:gd name="connsiteX31" fmla="*/ 1562693 w 11152503"/>
              <a:gd name="connsiteY31" fmla="*/ 5978320 h 6020191"/>
              <a:gd name="connsiteX32" fmla="*/ 1547107 w 11152503"/>
              <a:gd name="connsiteY32" fmla="*/ 5979672 h 6020191"/>
              <a:gd name="connsiteX33" fmla="*/ 1541234 w 11152503"/>
              <a:gd name="connsiteY33" fmla="*/ 5974549 h 6020191"/>
              <a:gd name="connsiteX34" fmla="*/ 1488434 w 11152503"/>
              <a:gd name="connsiteY34" fmla="*/ 5976666 h 6020191"/>
              <a:gd name="connsiteX35" fmla="*/ 1387812 w 11152503"/>
              <a:gd name="connsiteY35" fmla="*/ 5990365 h 6020191"/>
              <a:gd name="connsiteX36" fmla="*/ 1372308 w 11152503"/>
              <a:gd name="connsiteY36" fmla="*/ 5995971 h 6020191"/>
              <a:gd name="connsiteX37" fmla="*/ 1269708 w 11152503"/>
              <a:gd name="connsiteY37" fmla="*/ 6004923 h 6020191"/>
              <a:gd name="connsiteX38" fmla="*/ 1199574 w 11152503"/>
              <a:gd name="connsiteY38" fmla="*/ 6014640 h 6020191"/>
              <a:gd name="connsiteX39" fmla="*/ 1184597 w 11152503"/>
              <a:gd name="connsiteY39" fmla="*/ 6020091 h 6020191"/>
              <a:gd name="connsiteX40" fmla="*/ 1167116 w 11152503"/>
              <a:gd name="connsiteY40" fmla="*/ 6015435 h 6020191"/>
              <a:gd name="connsiteX41" fmla="*/ 1161916 w 11152503"/>
              <a:gd name="connsiteY41" fmla="*/ 6010868 h 6020191"/>
              <a:gd name="connsiteX42" fmla="*/ 1106129 w 11152503"/>
              <a:gd name="connsiteY42" fmla="*/ 6019937 h 6020191"/>
              <a:gd name="connsiteX43" fmla="*/ 1099383 w 11152503"/>
              <a:gd name="connsiteY43" fmla="*/ 6020191 h 6020191"/>
              <a:gd name="connsiteX44" fmla="*/ 1052881 w 11152503"/>
              <a:gd name="connsiteY44" fmla="*/ 6018908 h 6020191"/>
              <a:gd name="connsiteX45" fmla="*/ 983712 w 11152503"/>
              <a:gd name="connsiteY45" fmla="*/ 6012283 h 6020191"/>
              <a:gd name="connsiteX46" fmla="*/ 911933 w 11152503"/>
              <a:gd name="connsiteY46" fmla="*/ 5996917 h 6020191"/>
              <a:gd name="connsiteX47" fmla="*/ 870493 w 11152503"/>
              <a:gd name="connsiteY47" fmla="*/ 5990678 h 6020191"/>
              <a:gd name="connsiteX48" fmla="*/ 841664 w 11152503"/>
              <a:gd name="connsiteY48" fmla="*/ 5983503 h 6020191"/>
              <a:gd name="connsiteX49" fmla="*/ 761161 w 11152503"/>
              <a:gd name="connsiteY49" fmla="*/ 5979416 h 6020191"/>
              <a:gd name="connsiteX50" fmla="*/ 624746 w 11152503"/>
              <a:gd name="connsiteY50" fmla="*/ 5978568 h 6020191"/>
              <a:gd name="connsiteX51" fmla="*/ 591545 w 11152503"/>
              <a:gd name="connsiteY51" fmla="*/ 5974884 h 6020191"/>
              <a:gd name="connsiteX52" fmla="*/ 577647 w 11152503"/>
              <a:gd name="connsiteY52" fmla="*/ 5971217 h 6020191"/>
              <a:gd name="connsiteX53" fmla="*/ 34488 w 11152503"/>
              <a:gd name="connsiteY53" fmla="*/ 5971217 h 6020191"/>
              <a:gd name="connsiteX54" fmla="*/ 34488 w 11152503"/>
              <a:gd name="connsiteY54" fmla="*/ 5969182 h 6020191"/>
              <a:gd name="connsiteX55" fmla="*/ 10190 w 11152503"/>
              <a:gd name="connsiteY55" fmla="*/ 5959417 h 6020191"/>
              <a:gd name="connsiteX56" fmla="*/ 0 w 11152503"/>
              <a:gd name="connsiteY56" fmla="*/ 5935734 h 6020191"/>
              <a:gd name="connsiteX57" fmla="*/ 0 w 11152503"/>
              <a:gd name="connsiteY57" fmla="*/ 3199392 h 6020191"/>
              <a:gd name="connsiteX58" fmla="*/ 4283 w 11152503"/>
              <a:gd name="connsiteY58" fmla="*/ 3191322 h 6020191"/>
              <a:gd name="connsiteX59" fmla="*/ 38 w 11152503"/>
              <a:gd name="connsiteY59" fmla="*/ 3181452 h 6020191"/>
              <a:gd name="connsiteX60" fmla="*/ 39 w 11152503"/>
              <a:gd name="connsiteY60" fmla="*/ 435490 h 6020191"/>
              <a:gd name="connsiteX61" fmla="*/ 10261 w 11152503"/>
              <a:gd name="connsiteY61" fmla="*/ 411869 h 6020191"/>
              <a:gd name="connsiteX62" fmla="*/ 34488 w 11152503"/>
              <a:gd name="connsiteY62" fmla="*/ 402152 h 6020191"/>
              <a:gd name="connsiteX63" fmla="*/ 34488 w 11152503"/>
              <a:gd name="connsiteY63" fmla="*/ 397581 h 6020191"/>
              <a:gd name="connsiteX64" fmla="*/ 304133 w 11152503"/>
              <a:gd name="connsiteY64" fmla="*/ 397771 h 6020191"/>
              <a:gd name="connsiteX65" fmla="*/ 312276 w 11152503"/>
              <a:gd name="connsiteY65" fmla="*/ 376994 h 6020191"/>
              <a:gd name="connsiteX66" fmla="*/ 336150 w 11152503"/>
              <a:gd name="connsiteY66" fmla="*/ 366438 h 6020191"/>
              <a:gd name="connsiteX67" fmla="*/ 335990 w 11152503"/>
              <a:gd name="connsiteY67" fmla="*/ 361870 h 6020191"/>
              <a:gd name="connsiteX68" fmla="*/ 6983187 w 11152503"/>
              <a:gd name="connsiteY68" fmla="*/ 134443 h 6020191"/>
              <a:gd name="connsiteX69" fmla="*/ 7058238 w 11152503"/>
              <a:gd name="connsiteY69" fmla="*/ 123385 h 6020191"/>
              <a:gd name="connsiteX70" fmla="*/ 7091868 w 11152503"/>
              <a:gd name="connsiteY70" fmla="*/ 122057 h 6020191"/>
              <a:gd name="connsiteX71" fmla="*/ 7113259 w 11152503"/>
              <a:gd name="connsiteY71" fmla="*/ 122015 h 6020191"/>
              <a:gd name="connsiteX72" fmla="*/ 7120813 w 11152503"/>
              <a:gd name="connsiteY72" fmla="*/ 129791 h 6020191"/>
              <a:gd name="connsiteX73" fmla="*/ 7218339 w 11152503"/>
              <a:gd name="connsiteY73" fmla="*/ 129377 h 6020191"/>
              <a:gd name="connsiteX74" fmla="*/ 7307134 w 11152503"/>
              <a:gd name="connsiteY74" fmla="*/ 122754 h 6020191"/>
              <a:gd name="connsiteX75" fmla="*/ 7320464 w 11152503"/>
              <a:gd name="connsiteY75" fmla="*/ 125811 h 6020191"/>
              <a:gd name="connsiteX76" fmla="*/ 7411322 w 11152503"/>
              <a:gd name="connsiteY76" fmla="*/ 120053 h 6020191"/>
              <a:gd name="connsiteX77" fmla="*/ 7438371 w 11152503"/>
              <a:gd name="connsiteY77" fmla="*/ 121694 h 6020191"/>
              <a:gd name="connsiteX78" fmla="*/ 7803814 w 11152503"/>
              <a:gd name="connsiteY78" fmla="*/ 108932 h 6020191"/>
              <a:gd name="connsiteX79" fmla="*/ 7814503 w 11152503"/>
              <a:gd name="connsiteY79" fmla="*/ 106246 h 6020191"/>
              <a:gd name="connsiteX80" fmla="*/ 7870087 w 11152503"/>
              <a:gd name="connsiteY80" fmla="*/ 96750 h 6020191"/>
              <a:gd name="connsiteX81" fmla="*/ 7950973 w 11152503"/>
              <a:gd name="connsiteY81" fmla="*/ 86838 h 6020191"/>
              <a:gd name="connsiteX82" fmla="*/ 8006164 w 11152503"/>
              <a:gd name="connsiteY82" fmla="*/ 77217 h 6020191"/>
              <a:gd name="connsiteX83" fmla="*/ 8036046 w 11152503"/>
              <a:gd name="connsiteY83" fmla="*/ 79160 h 6020191"/>
              <a:gd name="connsiteX84" fmla="*/ 8079910 w 11152503"/>
              <a:gd name="connsiteY84" fmla="*/ 70448 h 6020191"/>
              <a:gd name="connsiteX85" fmla="*/ 8122046 w 11152503"/>
              <a:gd name="connsiteY85" fmla="*/ 69791 h 6020191"/>
              <a:gd name="connsiteX86" fmla="*/ 8176926 w 11152503"/>
              <a:gd name="connsiteY86" fmla="*/ 73120 h 6020191"/>
              <a:gd name="connsiteX87" fmla="*/ 8234109 w 11152503"/>
              <a:gd name="connsiteY87" fmla="*/ 83289 h 6020191"/>
              <a:gd name="connsiteX88" fmla="*/ 8289995 w 11152503"/>
              <a:gd name="connsiteY88" fmla="*/ 91954 h 6020191"/>
              <a:gd name="connsiteX89" fmla="*/ 8389389 w 11152503"/>
              <a:gd name="connsiteY89" fmla="*/ 88483 h 6020191"/>
              <a:gd name="connsiteX90" fmla="*/ 9138192 w 11152503"/>
              <a:gd name="connsiteY90" fmla="*/ 62335 h 6020191"/>
              <a:gd name="connsiteX91" fmla="*/ 9194036 w 11152503"/>
              <a:gd name="connsiteY91" fmla="*/ 50423 h 6020191"/>
              <a:gd name="connsiteX92" fmla="*/ 9249010 w 11152503"/>
              <a:gd name="connsiteY92" fmla="*/ 58465 h 60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1152503" h="6020191">
                <a:moveTo>
                  <a:pt x="10922653" y="20"/>
                </a:moveTo>
                <a:cubicBezTo>
                  <a:pt x="10942930" y="-637"/>
                  <a:pt x="10959917" y="14573"/>
                  <a:pt x="10960715" y="34091"/>
                </a:cubicBezTo>
                <a:lnTo>
                  <a:pt x="11051074" y="2621648"/>
                </a:lnTo>
                <a:lnTo>
                  <a:pt x="11062126" y="2938124"/>
                </a:lnTo>
                <a:lnTo>
                  <a:pt x="11152485" y="5525681"/>
                </a:lnTo>
                <a:cubicBezTo>
                  <a:pt x="11153117" y="5545244"/>
                  <a:pt x="11137213" y="5561661"/>
                  <a:pt x="11116897" y="5562425"/>
                </a:cubicBezTo>
                <a:lnTo>
                  <a:pt x="10664180" y="5578235"/>
                </a:lnTo>
                <a:lnTo>
                  <a:pt x="10664180" y="5935737"/>
                </a:lnTo>
                <a:cubicBezTo>
                  <a:pt x="10664128" y="5955310"/>
                  <a:pt x="10647661" y="5971162"/>
                  <a:pt x="10627331" y="5971217"/>
                </a:cubicBezTo>
                <a:lnTo>
                  <a:pt x="6666054" y="5971217"/>
                </a:lnTo>
                <a:lnTo>
                  <a:pt x="4262177" y="5971217"/>
                </a:lnTo>
                <a:lnTo>
                  <a:pt x="4260736" y="5971449"/>
                </a:lnTo>
                <a:cubicBezTo>
                  <a:pt x="4203580" y="5977381"/>
                  <a:pt x="4045152" y="5978582"/>
                  <a:pt x="4052741" y="5971374"/>
                </a:cubicBezTo>
                <a:lnTo>
                  <a:pt x="4018513" y="5971217"/>
                </a:lnTo>
                <a:lnTo>
                  <a:pt x="3590184" y="5971217"/>
                </a:lnTo>
                <a:lnTo>
                  <a:pt x="2939885" y="5971217"/>
                </a:lnTo>
                <a:lnTo>
                  <a:pt x="2187618" y="5971217"/>
                </a:lnTo>
                <a:lnTo>
                  <a:pt x="2169611" y="5972788"/>
                </a:lnTo>
                <a:lnTo>
                  <a:pt x="2099477" y="5982505"/>
                </a:lnTo>
                <a:lnTo>
                  <a:pt x="2084498" y="5987956"/>
                </a:lnTo>
                <a:lnTo>
                  <a:pt x="2067018" y="5983300"/>
                </a:lnTo>
                <a:cubicBezTo>
                  <a:pt x="2064869" y="5981929"/>
                  <a:pt x="2063119" y="5980388"/>
                  <a:pt x="2061819" y="5978733"/>
                </a:cubicBezTo>
                <a:lnTo>
                  <a:pt x="2006031" y="5987802"/>
                </a:lnTo>
                <a:lnTo>
                  <a:pt x="1999285" y="5988056"/>
                </a:lnTo>
                <a:lnTo>
                  <a:pt x="1952782" y="5986773"/>
                </a:lnTo>
                <a:lnTo>
                  <a:pt x="1883613" y="5980147"/>
                </a:lnTo>
                <a:lnTo>
                  <a:pt x="1861409" y="5971217"/>
                </a:lnTo>
                <a:lnTo>
                  <a:pt x="1602390" y="5971217"/>
                </a:lnTo>
                <a:lnTo>
                  <a:pt x="1595319" y="5972599"/>
                </a:lnTo>
                <a:cubicBezTo>
                  <a:pt x="1591870" y="5974464"/>
                  <a:pt x="1590021" y="5977492"/>
                  <a:pt x="1590870" y="5982329"/>
                </a:cubicBezTo>
                <a:cubicBezTo>
                  <a:pt x="1582824" y="5981845"/>
                  <a:pt x="1574887" y="5980563"/>
                  <a:pt x="1566886" y="5979082"/>
                </a:cubicBezTo>
                <a:lnTo>
                  <a:pt x="1562693" y="5978320"/>
                </a:lnTo>
                <a:lnTo>
                  <a:pt x="1547107" y="5979672"/>
                </a:lnTo>
                <a:lnTo>
                  <a:pt x="1541234" y="5974549"/>
                </a:lnTo>
                <a:lnTo>
                  <a:pt x="1488434" y="5976666"/>
                </a:lnTo>
                <a:cubicBezTo>
                  <a:pt x="1465875" y="5990591"/>
                  <a:pt x="1423199" y="5984210"/>
                  <a:pt x="1387812" y="5990365"/>
                </a:cubicBezTo>
                <a:lnTo>
                  <a:pt x="1372308" y="5995971"/>
                </a:lnTo>
                <a:lnTo>
                  <a:pt x="1269708" y="6004923"/>
                </a:lnTo>
                <a:lnTo>
                  <a:pt x="1199574" y="6014640"/>
                </a:lnTo>
                <a:lnTo>
                  <a:pt x="1184597" y="6020091"/>
                </a:lnTo>
                <a:lnTo>
                  <a:pt x="1167116" y="6015435"/>
                </a:lnTo>
                <a:cubicBezTo>
                  <a:pt x="1164967" y="6014064"/>
                  <a:pt x="1163217" y="6012524"/>
                  <a:pt x="1161916" y="6010868"/>
                </a:cubicBezTo>
                <a:lnTo>
                  <a:pt x="1106129" y="6019937"/>
                </a:lnTo>
                <a:lnTo>
                  <a:pt x="1099383" y="6020191"/>
                </a:lnTo>
                <a:lnTo>
                  <a:pt x="1052881" y="6018908"/>
                </a:lnTo>
                <a:lnTo>
                  <a:pt x="983712" y="6012283"/>
                </a:lnTo>
                <a:cubicBezTo>
                  <a:pt x="960832" y="6007160"/>
                  <a:pt x="940175" y="5986196"/>
                  <a:pt x="911933" y="5996917"/>
                </a:cubicBezTo>
                <a:cubicBezTo>
                  <a:pt x="918189" y="5985048"/>
                  <a:pt x="878387" y="6000692"/>
                  <a:pt x="870493" y="5990678"/>
                </a:cubicBezTo>
                <a:cubicBezTo>
                  <a:pt x="865855" y="5982349"/>
                  <a:pt x="852700" y="5985154"/>
                  <a:pt x="841664" y="5983503"/>
                </a:cubicBezTo>
                <a:cubicBezTo>
                  <a:pt x="832028" y="5975743"/>
                  <a:pt x="778646" y="5975431"/>
                  <a:pt x="761161" y="5979416"/>
                </a:cubicBezTo>
                <a:cubicBezTo>
                  <a:pt x="713282" y="5995868"/>
                  <a:pt x="663271" y="5966332"/>
                  <a:pt x="624746" y="5978568"/>
                </a:cubicBezTo>
                <a:cubicBezTo>
                  <a:pt x="609242" y="5977829"/>
                  <a:pt x="598996" y="5976411"/>
                  <a:pt x="591545" y="5974884"/>
                </a:cubicBezTo>
                <a:lnTo>
                  <a:pt x="577647" y="5971217"/>
                </a:lnTo>
                <a:lnTo>
                  <a:pt x="34488" y="5971217"/>
                </a:lnTo>
                <a:lnTo>
                  <a:pt x="34488" y="5969182"/>
                </a:lnTo>
                <a:lnTo>
                  <a:pt x="10190" y="5959417"/>
                </a:lnTo>
                <a:cubicBezTo>
                  <a:pt x="3916" y="5953353"/>
                  <a:pt x="28" y="5944983"/>
                  <a:pt x="0" y="5935734"/>
                </a:cubicBezTo>
                <a:lnTo>
                  <a:pt x="0" y="3199392"/>
                </a:lnTo>
                <a:lnTo>
                  <a:pt x="4283" y="3191322"/>
                </a:lnTo>
                <a:lnTo>
                  <a:pt x="38" y="3181452"/>
                </a:lnTo>
                <a:lnTo>
                  <a:pt x="39" y="435490"/>
                </a:lnTo>
                <a:cubicBezTo>
                  <a:pt x="93" y="426260"/>
                  <a:pt x="3991" y="417914"/>
                  <a:pt x="10261" y="411869"/>
                </a:cubicBezTo>
                <a:lnTo>
                  <a:pt x="34488" y="402152"/>
                </a:lnTo>
                <a:lnTo>
                  <a:pt x="34488" y="397581"/>
                </a:lnTo>
                <a:lnTo>
                  <a:pt x="304133" y="397771"/>
                </a:lnTo>
                <a:lnTo>
                  <a:pt x="312276" y="376994"/>
                </a:lnTo>
                <a:lnTo>
                  <a:pt x="336150" y="366438"/>
                </a:lnTo>
                <a:lnTo>
                  <a:pt x="335990" y="361870"/>
                </a:lnTo>
                <a:lnTo>
                  <a:pt x="6983187" y="134443"/>
                </a:lnTo>
                <a:lnTo>
                  <a:pt x="7058238" y="123385"/>
                </a:lnTo>
                <a:cubicBezTo>
                  <a:pt x="7059507" y="123289"/>
                  <a:pt x="7090327" y="122726"/>
                  <a:pt x="7091868" y="122057"/>
                </a:cubicBezTo>
                <a:lnTo>
                  <a:pt x="7113259" y="122015"/>
                </a:lnTo>
                <a:lnTo>
                  <a:pt x="7120813" y="129791"/>
                </a:lnTo>
                <a:cubicBezTo>
                  <a:pt x="7137880" y="132475"/>
                  <a:pt x="7188876" y="129908"/>
                  <a:pt x="7218339" y="129377"/>
                </a:cubicBezTo>
                <a:lnTo>
                  <a:pt x="7307134" y="122754"/>
                </a:lnTo>
                <a:lnTo>
                  <a:pt x="7320464" y="125811"/>
                </a:lnTo>
                <a:lnTo>
                  <a:pt x="7411322" y="120053"/>
                </a:lnTo>
                <a:lnTo>
                  <a:pt x="7438371" y="121694"/>
                </a:lnTo>
                <a:lnTo>
                  <a:pt x="7803814" y="108932"/>
                </a:lnTo>
                <a:lnTo>
                  <a:pt x="7814503" y="106246"/>
                </a:lnTo>
                <a:lnTo>
                  <a:pt x="7870087" y="96750"/>
                </a:lnTo>
                <a:lnTo>
                  <a:pt x="7950973" y="86838"/>
                </a:lnTo>
                <a:lnTo>
                  <a:pt x="8006164" y="77217"/>
                </a:lnTo>
                <a:cubicBezTo>
                  <a:pt x="8020342" y="75937"/>
                  <a:pt x="8023755" y="80288"/>
                  <a:pt x="8036046" y="79160"/>
                </a:cubicBezTo>
                <a:lnTo>
                  <a:pt x="8079910" y="70448"/>
                </a:lnTo>
                <a:lnTo>
                  <a:pt x="8122046" y="69791"/>
                </a:lnTo>
                <a:lnTo>
                  <a:pt x="8176926" y="73120"/>
                </a:lnTo>
                <a:cubicBezTo>
                  <a:pt x="8195159" y="76540"/>
                  <a:pt x="8212072" y="92547"/>
                  <a:pt x="8234109" y="83289"/>
                </a:cubicBezTo>
                <a:lnTo>
                  <a:pt x="8289995" y="91954"/>
                </a:lnTo>
                <a:lnTo>
                  <a:pt x="8389389" y="88483"/>
                </a:lnTo>
                <a:lnTo>
                  <a:pt x="9138192" y="62335"/>
                </a:lnTo>
                <a:cubicBezTo>
                  <a:pt x="9156807" y="58365"/>
                  <a:pt x="9163390" y="51932"/>
                  <a:pt x="9194036" y="50423"/>
                </a:cubicBezTo>
                <a:lnTo>
                  <a:pt x="9249010" y="58465"/>
                </a:lnTo>
                <a:close/>
              </a:path>
            </a:pathLst>
          </a:custGeom>
          <a:blipFill>
            <a:blip r:embed="rId2"/>
            <a:tile tx="0" ty="0" sx="100000" sy="100000" flip="none" algn="tl"/>
          </a:blipFill>
          <a:ln w="9525" cap="flat">
            <a:noFill/>
            <a:prstDash val="solid"/>
            <a:miter/>
          </a:ln>
        </p:spPr>
        <p:txBody>
          <a:bodyPr wrap="square" rtlCol="0" anchor="ctr">
            <a:noAutofit/>
          </a:bodyPr>
          <a:lstStyle/>
          <a:p>
            <a:endParaRPr lang="en-US"/>
          </a:p>
        </p:txBody>
      </p:sp>
      <p:pic>
        <p:nvPicPr>
          <p:cNvPr id="11" name="Picture 10" descr="Illustration depicting iterations of the Web from Web 1.0 to Web3, with a brief description of the conceptual differences.">
            <a:extLst>
              <a:ext uri="{FF2B5EF4-FFF2-40B4-BE49-F238E27FC236}">
                <a16:creationId xmlns:a16="http://schemas.microsoft.com/office/drawing/2014/main" id="{44E864A8-45A3-85AE-D837-97481E138F77}"/>
              </a:ext>
            </a:extLst>
          </p:cNvPr>
          <p:cNvPicPr>
            <a:picLocks noChangeAspect="1"/>
          </p:cNvPicPr>
          <p:nvPr/>
        </p:nvPicPr>
        <p:blipFill rotWithShape="1">
          <a:blip r:embed="rId3">
            <a:alphaModFix amt="84000"/>
          </a:blip>
          <a:srcRect b="15477"/>
          <a:stretch/>
        </p:blipFill>
        <p:spPr>
          <a:xfrm>
            <a:off x="725019" y="381668"/>
            <a:ext cx="11157950" cy="5965143"/>
          </a:xfrm>
          <a:custGeom>
            <a:avLst/>
            <a:gdLst/>
            <a:ahLst/>
            <a:cxnLst/>
            <a:rect l="l" t="t" r="r" b="b"/>
            <a:pathLst>
              <a:path w="11157950" h="5965143">
                <a:moveTo>
                  <a:pt x="11024586" y="5"/>
                </a:moveTo>
                <a:cubicBezTo>
                  <a:pt x="11044871" y="-298"/>
                  <a:pt x="11061590" y="15206"/>
                  <a:pt x="11062047" y="34735"/>
                </a:cubicBezTo>
                <a:lnTo>
                  <a:pt x="11107234" y="2623475"/>
                </a:lnTo>
                <a:lnTo>
                  <a:pt x="11112761" y="2940096"/>
                </a:lnTo>
                <a:lnTo>
                  <a:pt x="11157947" y="5528836"/>
                </a:lnTo>
                <a:cubicBezTo>
                  <a:pt x="11158237" y="5548407"/>
                  <a:pt x="11142049" y="5564544"/>
                  <a:pt x="11121723" y="5564953"/>
                </a:cubicBezTo>
                <a:lnTo>
                  <a:pt x="10668799" y="5572860"/>
                </a:lnTo>
                <a:lnTo>
                  <a:pt x="10662560" y="5930307"/>
                </a:lnTo>
                <a:cubicBezTo>
                  <a:pt x="10662166" y="5949876"/>
                  <a:pt x="10645425" y="5965439"/>
                  <a:pt x="10625097" y="5965139"/>
                </a:cubicBezTo>
                <a:lnTo>
                  <a:pt x="6664424" y="5896005"/>
                </a:lnTo>
                <a:lnTo>
                  <a:pt x="4260913" y="5854051"/>
                </a:lnTo>
                <a:lnTo>
                  <a:pt x="4259468" y="5854258"/>
                </a:lnTo>
                <a:cubicBezTo>
                  <a:pt x="4202217" y="5859192"/>
                  <a:pt x="4043792" y="5857628"/>
                  <a:pt x="4051506" y="5850553"/>
                </a:cubicBezTo>
                <a:lnTo>
                  <a:pt x="4017286" y="5849799"/>
                </a:lnTo>
                <a:lnTo>
                  <a:pt x="3589022" y="5842324"/>
                </a:lnTo>
                <a:lnTo>
                  <a:pt x="2938822" y="5830974"/>
                </a:lnTo>
                <a:lnTo>
                  <a:pt x="2186670" y="5817845"/>
                </a:lnTo>
                <a:lnTo>
                  <a:pt x="2168638" y="5819102"/>
                </a:lnTo>
                <a:lnTo>
                  <a:pt x="2098345" y="5827593"/>
                </a:lnTo>
                <a:lnTo>
                  <a:pt x="2083273" y="5832782"/>
                </a:lnTo>
                <a:lnTo>
                  <a:pt x="2065877" y="5827822"/>
                </a:lnTo>
                <a:cubicBezTo>
                  <a:pt x="2063753" y="5826414"/>
                  <a:pt x="2062030" y="5824842"/>
                  <a:pt x="2060759" y="5823165"/>
                </a:cubicBezTo>
                <a:lnTo>
                  <a:pt x="2004821" y="5831259"/>
                </a:lnTo>
                <a:lnTo>
                  <a:pt x="1998072" y="5831395"/>
                </a:lnTo>
                <a:lnTo>
                  <a:pt x="1951598" y="5829301"/>
                </a:lnTo>
                <a:lnTo>
                  <a:pt x="1882555" y="5821468"/>
                </a:lnTo>
                <a:lnTo>
                  <a:pt x="1860510" y="5812152"/>
                </a:lnTo>
                <a:lnTo>
                  <a:pt x="1601531" y="5807632"/>
                </a:lnTo>
                <a:lnTo>
                  <a:pt x="1594437" y="5808890"/>
                </a:lnTo>
                <a:cubicBezTo>
                  <a:pt x="1590956" y="5810695"/>
                  <a:pt x="1589054" y="5813690"/>
                  <a:pt x="1589819" y="5818541"/>
                </a:cubicBezTo>
                <a:cubicBezTo>
                  <a:pt x="1581782" y="5817917"/>
                  <a:pt x="1573869" y="5816496"/>
                  <a:pt x="1565895" y="5814876"/>
                </a:cubicBezTo>
                <a:lnTo>
                  <a:pt x="1561716" y="5814041"/>
                </a:lnTo>
                <a:lnTo>
                  <a:pt x="1546109" y="5815121"/>
                </a:lnTo>
                <a:lnTo>
                  <a:pt x="1540326" y="5809896"/>
                </a:lnTo>
                <a:lnTo>
                  <a:pt x="1487497" y="5811091"/>
                </a:lnTo>
                <a:cubicBezTo>
                  <a:pt x="1464699" y="5824620"/>
                  <a:pt x="1422140" y="5817496"/>
                  <a:pt x="1386651" y="5823032"/>
                </a:cubicBezTo>
                <a:lnTo>
                  <a:pt x="1371052" y="5828367"/>
                </a:lnTo>
                <a:lnTo>
                  <a:pt x="1268311" y="5835527"/>
                </a:lnTo>
                <a:lnTo>
                  <a:pt x="1198018" y="5844018"/>
                </a:lnTo>
                <a:lnTo>
                  <a:pt x="1182948" y="5849207"/>
                </a:lnTo>
                <a:lnTo>
                  <a:pt x="1165551" y="5844246"/>
                </a:lnTo>
                <a:cubicBezTo>
                  <a:pt x="1163427" y="5842838"/>
                  <a:pt x="1161704" y="5841268"/>
                  <a:pt x="1160432" y="5839589"/>
                </a:cubicBezTo>
                <a:lnTo>
                  <a:pt x="1104495" y="5847683"/>
                </a:lnTo>
                <a:lnTo>
                  <a:pt x="1097746" y="5847820"/>
                </a:lnTo>
                <a:lnTo>
                  <a:pt x="1051273" y="5845725"/>
                </a:lnTo>
                <a:lnTo>
                  <a:pt x="982230" y="5837894"/>
                </a:lnTo>
                <a:cubicBezTo>
                  <a:pt x="959443" y="5832373"/>
                  <a:pt x="939155" y="5811051"/>
                  <a:pt x="910730" y="5821278"/>
                </a:cubicBezTo>
                <a:cubicBezTo>
                  <a:pt x="917193" y="5809520"/>
                  <a:pt x="877124" y="5824467"/>
                  <a:pt x="869406" y="5814316"/>
                </a:cubicBezTo>
                <a:cubicBezTo>
                  <a:pt x="864914" y="5805908"/>
                  <a:pt x="851712" y="5808483"/>
                  <a:pt x="840706" y="5806639"/>
                </a:cubicBezTo>
                <a:cubicBezTo>
                  <a:pt x="831207" y="5798712"/>
                  <a:pt x="777839" y="5797469"/>
                  <a:pt x="760287" y="5801148"/>
                </a:cubicBezTo>
                <a:cubicBezTo>
                  <a:pt x="712128" y="5816762"/>
                  <a:pt x="662640" y="5786358"/>
                  <a:pt x="623907" y="5797919"/>
                </a:cubicBezTo>
                <a:cubicBezTo>
                  <a:pt x="608419" y="5796910"/>
                  <a:pt x="598199" y="5795313"/>
                  <a:pt x="590776" y="5793657"/>
                </a:cubicBezTo>
                <a:lnTo>
                  <a:pt x="576944" y="5789748"/>
                </a:lnTo>
                <a:lnTo>
                  <a:pt x="33867" y="5780268"/>
                </a:lnTo>
                <a:lnTo>
                  <a:pt x="33903" y="5778233"/>
                </a:lnTo>
                <a:lnTo>
                  <a:pt x="9779" y="5768046"/>
                </a:lnTo>
                <a:cubicBezTo>
                  <a:pt x="3612" y="5761873"/>
                  <a:pt x="-129" y="5753437"/>
                  <a:pt x="4" y="5744189"/>
                </a:cubicBezTo>
                <a:lnTo>
                  <a:pt x="47760" y="3008263"/>
                </a:lnTo>
                <a:lnTo>
                  <a:pt x="52183" y="3000269"/>
                </a:lnTo>
                <a:lnTo>
                  <a:pt x="48111" y="2990327"/>
                </a:lnTo>
                <a:lnTo>
                  <a:pt x="96036" y="244783"/>
                </a:lnTo>
                <a:cubicBezTo>
                  <a:pt x="96251" y="235555"/>
                  <a:pt x="100294" y="227279"/>
                  <a:pt x="106668" y="221344"/>
                </a:cubicBezTo>
                <a:lnTo>
                  <a:pt x="131061" y="212051"/>
                </a:lnTo>
                <a:lnTo>
                  <a:pt x="131141" y="207481"/>
                </a:lnTo>
                <a:lnTo>
                  <a:pt x="400742" y="212377"/>
                </a:lnTo>
                <a:lnTo>
                  <a:pt x="409246" y="191745"/>
                </a:lnTo>
                <a:lnTo>
                  <a:pt x="433301" y="181607"/>
                </a:lnTo>
                <a:lnTo>
                  <a:pt x="433220" y="177037"/>
                </a:lnTo>
                <a:lnTo>
                  <a:pt x="7083374" y="65655"/>
                </a:lnTo>
                <a:lnTo>
                  <a:pt x="7158607" y="55908"/>
                </a:lnTo>
                <a:cubicBezTo>
                  <a:pt x="7159877" y="55834"/>
                  <a:pt x="7190702" y="55809"/>
                  <a:pt x="7192255" y="55167"/>
                </a:cubicBezTo>
                <a:lnTo>
                  <a:pt x="7213643" y="55499"/>
                </a:lnTo>
                <a:lnTo>
                  <a:pt x="7221060" y="63405"/>
                </a:lnTo>
                <a:cubicBezTo>
                  <a:pt x="7238078" y="66387"/>
                  <a:pt x="7289111" y="64710"/>
                  <a:pt x="7318579" y="64693"/>
                </a:cubicBezTo>
                <a:lnTo>
                  <a:pt x="7407476" y="59621"/>
                </a:lnTo>
                <a:lnTo>
                  <a:pt x="7420750" y="62910"/>
                </a:lnTo>
                <a:lnTo>
                  <a:pt x="7511695" y="58739"/>
                </a:lnTo>
                <a:lnTo>
                  <a:pt x="7538711" y="60852"/>
                </a:lnTo>
                <a:lnTo>
                  <a:pt x="7904321" y="54469"/>
                </a:lnTo>
                <a:lnTo>
                  <a:pt x="7915055" y="51970"/>
                </a:lnTo>
                <a:lnTo>
                  <a:pt x="7970797" y="43446"/>
                </a:lnTo>
                <a:lnTo>
                  <a:pt x="8051843" y="34947"/>
                </a:lnTo>
                <a:lnTo>
                  <a:pt x="8107194" y="26291"/>
                </a:lnTo>
                <a:cubicBezTo>
                  <a:pt x="8121392" y="25258"/>
                  <a:pt x="8124728" y="29668"/>
                  <a:pt x="8137037" y="28755"/>
                </a:cubicBezTo>
                <a:lnTo>
                  <a:pt x="8181047" y="20810"/>
                </a:lnTo>
                <a:lnTo>
                  <a:pt x="8223188" y="20888"/>
                </a:lnTo>
                <a:lnTo>
                  <a:pt x="8278001" y="25175"/>
                </a:lnTo>
                <a:cubicBezTo>
                  <a:pt x="8296172" y="28912"/>
                  <a:pt x="8312803" y="45212"/>
                  <a:pt x="8334998" y="36340"/>
                </a:cubicBezTo>
                <a:lnTo>
                  <a:pt x="8390724" y="45979"/>
                </a:lnTo>
                <a:lnTo>
                  <a:pt x="8490164" y="44243"/>
                </a:lnTo>
                <a:lnTo>
                  <a:pt x="9239309" y="31167"/>
                </a:lnTo>
                <a:cubicBezTo>
                  <a:pt x="9257990" y="27523"/>
                  <a:pt x="9264685" y="21206"/>
                  <a:pt x="9295352" y="20232"/>
                </a:cubicBezTo>
                <a:lnTo>
                  <a:pt x="9350178" y="29232"/>
                </a:lnTo>
                <a:close/>
              </a:path>
            </a:pathLst>
          </a:custGeom>
        </p:spPr>
      </p:pic>
      <p:sp>
        <p:nvSpPr>
          <p:cNvPr id="55" name="Freeform: Shape 54">
            <a:extLst>
              <a:ext uri="{FF2B5EF4-FFF2-40B4-BE49-F238E27FC236}">
                <a16:creationId xmlns:a16="http://schemas.microsoft.com/office/drawing/2014/main" id="{2032EE83-1946-4580-9E53-42F6614B3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a:off x="3712743" y="422349"/>
            <a:ext cx="8122024" cy="5594621"/>
          </a:xfrm>
          <a:custGeom>
            <a:avLst/>
            <a:gdLst>
              <a:gd name="connsiteX0" fmla="*/ 8085175 w 8122024"/>
              <a:gd name="connsiteY0" fmla="*/ 28825 h 5594621"/>
              <a:gd name="connsiteX1" fmla="*/ 8122024 w 8122024"/>
              <a:gd name="connsiteY1" fmla="*/ 64204 h 5594621"/>
              <a:gd name="connsiteX2" fmla="*/ 8122024 w 8122024"/>
              <a:gd name="connsiteY2" fmla="*/ 2653338 h 5594621"/>
              <a:gd name="connsiteX3" fmla="*/ 8122024 w 8122024"/>
              <a:gd name="connsiteY3" fmla="*/ 2970007 h 5594621"/>
              <a:gd name="connsiteX4" fmla="*/ 8122024 w 8122024"/>
              <a:gd name="connsiteY4" fmla="*/ 5559141 h 5594621"/>
              <a:gd name="connsiteX5" fmla="*/ 8085175 w 8122024"/>
              <a:gd name="connsiteY5" fmla="*/ 5594621 h 5594621"/>
              <a:gd name="connsiteX6" fmla="*/ 7778470 w 8122024"/>
              <a:gd name="connsiteY6" fmla="*/ 5594621 h 5594621"/>
              <a:gd name="connsiteX7" fmla="*/ 7963333 w 8122024"/>
              <a:gd name="connsiteY7" fmla="*/ 300841 h 5594621"/>
              <a:gd name="connsiteX8" fmla="*/ 0 w 8122024"/>
              <a:gd name="connsiteY8" fmla="*/ 22756 h 5594621"/>
              <a:gd name="connsiteX9" fmla="*/ 4143417 w 8122024"/>
              <a:gd name="connsiteY9" fmla="*/ 25681 h 5594621"/>
              <a:gd name="connsiteX10" fmla="*/ 4218808 w 8122024"/>
              <a:gd name="connsiteY10" fmla="*/ 17249 h 5594621"/>
              <a:gd name="connsiteX11" fmla="*/ 4252464 w 8122024"/>
              <a:gd name="connsiteY11" fmla="*/ 17095 h 5594621"/>
              <a:gd name="connsiteX12" fmla="*/ 4273843 w 8122024"/>
              <a:gd name="connsiteY12" fmla="*/ 17800 h 5594621"/>
              <a:gd name="connsiteX13" fmla="*/ 4281122 w 8122024"/>
              <a:gd name="connsiteY13" fmla="*/ 25835 h 5594621"/>
              <a:gd name="connsiteX14" fmla="*/ 4378602 w 8122024"/>
              <a:gd name="connsiteY14" fmla="*/ 28825 h 5594621"/>
              <a:gd name="connsiteX15" fmla="*/ 4467574 w 8122024"/>
              <a:gd name="connsiteY15" fmla="*/ 25305 h 5594621"/>
              <a:gd name="connsiteX16" fmla="*/ 4480790 w 8122024"/>
              <a:gd name="connsiteY16" fmla="*/ 28825 h 5594621"/>
              <a:gd name="connsiteX17" fmla="*/ 4571794 w 8122024"/>
              <a:gd name="connsiteY17" fmla="*/ 26241 h 5594621"/>
              <a:gd name="connsiteX18" fmla="*/ 4598769 w 8122024"/>
              <a:gd name="connsiteY18" fmla="*/ 28825 h 5594621"/>
              <a:gd name="connsiteX19" fmla="*/ 4964434 w 8122024"/>
              <a:gd name="connsiteY19" fmla="*/ 28825 h 5594621"/>
              <a:gd name="connsiteX20" fmla="*/ 4975210 w 8122024"/>
              <a:gd name="connsiteY20" fmla="*/ 26513 h 5594621"/>
              <a:gd name="connsiteX21" fmla="*/ 5031093 w 8122024"/>
              <a:gd name="connsiteY21" fmla="*/ 18963 h 5594621"/>
              <a:gd name="connsiteX22" fmla="*/ 5112275 w 8122024"/>
              <a:gd name="connsiteY22" fmla="*/ 11880 h 5594621"/>
              <a:gd name="connsiteX23" fmla="*/ 5167768 w 8122024"/>
              <a:gd name="connsiteY23" fmla="*/ 4191 h 5594621"/>
              <a:gd name="connsiteX24" fmla="*/ 5197564 w 8122024"/>
              <a:gd name="connsiteY24" fmla="*/ 7176 h 5594621"/>
              <a:gd name="connsiteX25" fmla="*/ 5241706 w 8122024"/>
              <a:gd name="connsiteY25" fmla="*/ 0 h 5594621"/>
              <a:gd name="connsiteX26" fmla="*/ 5283839 w 8122024"/>
              <a:gd name="connsiteY26" fmla="*/ 814 h 5594621"/>
              <a:gd name="connsiteX27" fmla="*/ 5338569 w 8122024"/>
              <a:gd name="connsiteY27" fmla="*/ 6056 h 5594621"/>
              <a:gd name="connsiteX28" fmla="*/ 5395362 w 8122024"/>
              <a:gd name="connsiteY28" fmla="*/ 18215 h 5594621"/>
              <a:gd name="connsiteX29" fmla="*/ 5450911 w 8122024"/>
              <a:gd name="connsiteY29" fmla="*/ 28825 h 5594621"/>
              <a:gd name="connsiteX30" fmla="*/ 5550367 w 8122024"/>
              <a:gd name="connsiteY30" fmla="*/ 28825 h 5594621"/>
              <a:gd name="connsiteX31" fmla="*/ 6299626 w 8122024"/>
              <a:gd name="connsiteY31" fmla="*/ 28825 h 5594621"/>
              <a:gd name="connsiteX32" fmla="*/ 6355851 w 8122024"/>
              <a:gd name="connsiteY32" fmla="*/ 18870 h 5594621"/>
              <a:gd name="connsiteX33" fmla="*/ 6410512 w 8122024"/>
              <a:gd name="connsiteY33" fmla="*/ 28825 h 5594621"/>
              <a:gd name="connsiteX0" fmla="*/ 8085175 w 8122024"/>
              <a:gd name="connsiteY0" fmla="*/ 28825 h 5594621"/>
              <a:gd name="connsiteX1" fmla="*/ 8122024 w 8122024"/>
              <a:gd name="connsiteY1" fmla="*/ 64204 h 5594621"/>
              <a:gd name="connsiteX2" fmla="*/ 8122024 w 8122024"/>
              <a:gd name="connsiteY2" fmla="*/ 2653338 h 5594621"/>
              <a:gd name="connsiteX3" fmla="*/ 8122024 w 8122024"/>
              <a:gd name="connsiteY3" fmla="*/ 2970007 h 5594621"/>
              <a:gd name="connsiteX4" fmla="*/ 8122024 w 8122024"/>
              <a:gd name="connsiteY4" fmla="*/ 5559141 h 5594621"/>
              <a:gd name="connsiteX5" fmla="*/ 8085175 w 8122024"/>
              <a:gd name="connsiteY5" fmla="*/ 5594621 h 5594621"/>
              <a:gd name="connsiteX6" fmla="*/ 7772271 w 8122024"/>
              <a:gd name="connsiteY6" fmla="*/ 5594513 h 5594621"/>
              <a:gd name="connsiteX7" fmla="*/ 7963333 w 8122024"/>
              <a:gd name="connsiteY7" fmla="*/ 300841 h 5594621"/>
              <a:gd name="connsiteX8" fmla="*/ 0 w 8122024"/>
              <a:gd name="connsiteY8" fmla="*/ 22756 h 5594621"/>
              <a:gd name="connsiteX9" fmla="*/ 4143417 w 8122024"/>
              <a:gd name="connsiteY9" fmla="*/ 25681 h 5594621"/>
              <a:gd name="connsiteX10" fmla="*/ 4218808 w 8122024"/>
              <a:gd name="connsiteY10" fmla="*/ 17249 h 5594621"/>
              <a:gd name="connsiteX11" fmla="*/ 4252464 w 8122024"/>
              <a:gd name="connsiteY11" fmla="*/ 17095 h 5594621"/>
              <a:gd name="connsiteX12" fmla="*/ 4273843 w 8122024"/>
              <a:gd name="connsiteY12" fmla="*/ 17800 h 5594621"/>
              <a:gd name="connsiteX13" fmla="*/ 4281122 w 8122024"/>
              <a:gd name="connsiteY13" fmla="*/ 25835 h 5594621"/>
              <a:gd name="connsiteX14" fmla="*/ 4378602 w 8122024"/>
              <a:gd name="connsiteY14" fmla="*/ 28825 h 5594621"/>
              <a:gd name="connsiteX15" fmla="*/ 4467574 w 8122024"/>
              <a:gd name="connsiteY15" fmla="*/ 25305 h 5594621"/>
              <a:gd name="connsiteX16" fmla="*/ 4480790 w 8122024"/>
              <a:gd name="connsiteY16" fmla="*/ 28825 h 5594621"/>
              <a:gd name="connsiteX17" fmla="*/ 4571794 w 8122024"/>
              <a:gd name="connsiteY17" fmla="*/ 26241 h 5594621"/>
              <a:gd name="connsiteX18" fmla="*/ 4598769 w 8122024"/>
              <a:gd name="connsiteY18" fmla="*/ 28825 h 5594621"/>
              <a:gd name="connsiteX19" fmla="*/ 4964434 w 8122024"/>
              <a:gd name="connsiteY19" fmla="*/ 28825 h 5594621"/>
              <a:gd name="connsiteX20" fmla="*/ 4975210 w 8122024"/>
              <a:gd name="connsiteY20" fmla="*/ 26513 h 5594621"/>
              <a:gd name="connsiteX21" fmla="*/ 5031093 w 8122024"/>
              <a:gd name="connsiteY21" fmla="*/ 18963 h 5594621"/>
              <a:gd name="connsiteX22" fmla="*/ 5112275 w 8122024"/>
              <a:gd name="connsiteY22" fmla="*/ 11880 h 5594621"/>
              <a:gd name="connsiteX23" fmla="*/ 5167768 w 8122024"/>
              <a:gd name="connsiteY23" fmla="*/ 4191 h 5594621"/>
              <a:gd name="connsiteX24" fmla="*/ 5197564 w 8122024"/>
              <a:gd name="connsiteY24" fmla="*/ 7176 h 5594621"/>
              <a:gd name="connsiteX25" fmla="*/ 5241706 w 8122024"/>
              <a:gd name="connsiteY25" fmla="*/ 0 h 5594621"/>
              <a:gd name="connsiteX26" fmla="*/ 5283839 w 8122024"/>
              <a:gd name="connsiteY26" fmla="*/ 814 h 5594621"/>
              <a:gd name="connsiteX27" fmla="*/ 5338569 w 8122024"/>
              <a:gd name="connsiteY27" fmla="*/ 6056 h 5594621"/>
              <a:gd name="connsiteX28" fmla="*/ 5395362 w 8122024"/>
              <a:gd name="connsiteY28" fmla="*/ 18215 h 5594621"/>
              <a:gd name="connsiteX29" fmla="*/ 5450911 w 8122024"/>
              <a:gd name="connsiteY29" fmla="*/ 28825 h 5594621"/>
              <a:gd name="connsiteX30" fmla="*/ 5550367 w 8122024"/>
              <a:gd name="connsiteY30" fmla="*/ 28825 h 5594621"/>
              <a:gd name="connsiteX31" fmla="*/ 6299626 w 8122024"/>
              <a:gd name="connsiteY31" fmla="*/ 28825 h 5594621"/>
              <a:gd name="connsiteX32" fmla="*/ 6355851 w 8122024"/>
              <a:gd name="connsiteY32" fmla="*/ 18870 h 5594621"/>
              <a:gd name="connsiteX33" fmla="*/ 6410512 w 8122024"/>
              <a:gd name="connsiteY33" fmla="*/ 28825 h 5594621"/>
              <a:gd name="connsiteX34" fmla="*/ 8085175 w 8122024"/>
              <a:gd name="connsiteY34" fmla="*/ 28825 h 5594621"/>
              <a:gd name="connsiteX0" fmla="*/ 8085175 w 8122024"/>
              <a:gd name="connsiteY0" fmla="*/ 28825 h 5594621"/>
              <a:gd name="connsiteX1" fmla="*/ 8122024 w 8122024"/>
              <a:gd name="connsiteY1" fmla="*/ 64204 h 5594621"/>
              <a:gd name="connsiteX2" fmla="*/ 8122024 w 8122024"/>
              <a:gd name="connsiteY2" fmla="*/ 2653338 h 5594621"/>
              <a:gd name="connsiteX3" fmla="*/ 8122024 w 8122024"/>
              <a:gd name="connsiteY3" fmla="*/ 2970007 h 5594621"/>
              <a:gd name="connsiteX4" fmla="*/ 8122024 w 8122024"/>
              <a:gd name="connsiteY4" fmla="*/ 5559141 h 5594621"/>
              <a:gd name="connsiteX5" fmla="*/ 8085175 w 8122024"/>
              <a:gd name="connsiteY5" fmla="*/ 5594621 h 5594621"/>
              <a:gd name="connsiteX6" fmla="*/ 7735081 w 8122024"/>
              <a:gd name="connsiteY6" fmla="*/ 5593864 h 5594621"/>
              <a:gd name="connsiteX7" fmla="*/ 7963333 w 8122024"/>
              <a:gd name="connsiteY7" fmla="*/ 300841 h 5594621"/>
              <a:gd name="connsiteX8" fmla="*/ 0 w 8122024"/>
              <a:gd name="connsiteY8" fmla="*/ 22756 h 5594621"/>
              <a:gd name="connsiteX9" fmla="*/ 4143417 w 8122024"/>
              <a:gd name="connsiteY9" fmla="*/ 25681 h 5594621"/>
              <a:gd name="connsiteX10" fmla="*/ 4218808 w 8122024"/>
              <a:gd name="connsiteY10" fmla="*/ 17249 h 5594621"/>
              <a:gd name="connsiteX11" fmla="*/ 4252464 w 8122024"/>
              <a:gd name="connsiteY11" fmla="*/ 17095 h 5594621"/>
              <a:gd name="connsiteX12" fmla="*/ 4273843 w 8122024"/>
              <a:gd name="connsiteY12" fmla="*/ 17800 h 5594621"/>
              <a:gd name="connsiteX13" fmla="*/ 4281122 w 8122024"/>
              <a:gd name="connsiteY13" fmla="*/ 25835 h 5594621"/>
              <a:gd name="connsiteX14" fmla="*/ 4378602 w 8122024"/>
              <a:gd name="connsiteY14" fmla="*/ 28825 h 5594621"/>
              <a:gd name="connsiteX15" fmla="*/ 4467574 w 8122024"/>
              <a:gd name="connsiteY15" fmla="*/ 25305 h 5594621"/>
              <a:gd name="connsiteX16" fmla="*/ 4480790 w 8122024"/>
              <a:gd name="connsiteY16" fmla="*/ 28825 h 5594621"/>
              <a:gd name="connsiteX17" fmla="*/ 4571794 w 8122024"/>
              <a:gd name="connsiteY17" fmla="*/ 26241 h 5594621"/>
              <a:gd name="connsiteX18" fmla="*/ 4598769 w 8122024"/>
              <a:gd name="connsiteY18" fmla="*/ 28825 h 5594621"/>
              <a:gd name="connsiteX19" fmla="*/ 4964434 w 8122024"/>
              <a:gd name="connsiteY19" fmla="*/ 28825 h 5594621"/>
              <a:gd name="connsiteX20" fmla="*/ 4975210 w 8122024"/>
              <a:gd name="connsiteY20" fmla="*/ 26513 h 5594621"/>
              <a:gd name="connsiteX21" fmla="*/ 5031093 w 8122024"/>
              <a:gd name="connsiteY21" fmla="*/ 18963 h 5594621"/>
              <a:gd name="connsiteX22" fmla="*/ 5112275 w 8122024"/>
              <a:gd name="connsiteY22" fmla="*/ 11880 h 5594621"/>
              <a:gd name="connsiteX23" fmla="*/ 5167768 w 8122024"/>
              <a:gd name="connsiteY23" fmla="*/ 4191 h 5594621"/>
              <a:gd name="connsiteX24" fmla="*/ 5197564 w 8122024"/>
              <a:gd name="connsiteY24" fmla="*/ 7176 h 5594621"/>
              <a:gd name="connsiteX25" fmla="*/ 5241706 w 8122024"/>
              <a:gd name="connsiteY25" fmla="*/ 0 h 5594621"/>
              <a:gd name="connsiteX26" fmla="*/ 5283839 w 8122024"/>
              <a:gd name="connsiteY26" fmla="*/ 814 h 5594621"/>
              <a:gd name="connsiteX27" fmla="*/ 5338569 w 8122024"/>
              <a:gd name="connsiteY27" fmla="*/ 6056 h 5594621"/>
              <a:gd name="connsiteX28" fmla="*/ 5395362 w 8122024"/>
              <a:gd name="connsiteY28" fmla="*/ 18215 h 5594621"/>
              <a:gd name="connsiteX29" fmla="*/ 5450911 w 8122024"/>
              <a:gd name="connsiteY29" fmla="*/ 28825 h 5594621"/>
              <a:gd name="connsiteX30" fmla="*/ 5550367 w 8122024"/>
              <a:gd name="connsiteY30" fmla="*/ 28825 h 5594621"/>
              <a:gd name="connsiteX31" fmla="*/ 6299626 w 8122024"/>
              <a:gd name="connsiteY31" fmla="*/ 28825 h 5594621"/>
              <a:gd name="connsiteX32" fmla="*/ 6355851 w 8122024"/>
              <a:gd name="connsiteY32" fmla="*/ 18870 h 5594621"/>
              <a:gd name="connsiteX33" fmla="*/ 6410512 w 8122024"/>
              <a:gd name="connsiteY33" fmla="*/ 28825 h 5594621"/>
              <a:gd name="connsiteX34" fmla="*/ 8085175 w 8122024"/>
              <a:gd name="connsiteY34" fmla="*/ 28825 h 5594621"/>
              <a:gd name="connsiteX0" fmla="*/ 8085175 w 8122024"/>
              <a:gd name="connsiteY0" fmla="*/ 28825 h 5594621"/>
              <a:gd name="connsiteX1" fmla="*/ 8122024 w 8122024"/>
              <a:gd name="connsiteY1" fmla="*/ 64204 h 5594621"/>
              <a:gd name="connsiteX2" fmla="*/ 8122024 w 8122024"/>
              <a:gd name="connsiteY2" fmla="*/ 2653338 h 5594621"/>
              <a:gd name="connsiteX3" fmla="*/ 8122024 w 8122024"/>
              <a:gd name="connsiteY3" fmla="*/ 2970007 h 5594621"/>
              <a:gd name="connsiteX4" fmla="*/ 8122024 w 8122024"/>
              <a:gd name="connsiteY4" fmla="*/ 5559141 h 5594621"/>
              <a:gd name="connsiteX5" fmla="*/ 8085175 w 8122024"/>
              <a:gd name="connsiteY5" fmla="*/ 5594621 h 5594621"/>
              <a:gd name="connsiteX6" fmla="*/ 7735081 w 8122024"/>
              <a:gd name="connsiteY6" fmla="*/ 5593864 h 5594621"/>
              <a:gd name="connsiteX7" fmla="*/ 7938215 w 8122024"/>
              <a:gd name="connsiteY7" fmla="*/ 319003 h 5594621"/>
              <a:gd name="connsiteX8" fmla="*/ 0 w 8122024"/>
              <a:gd name="connsiteY8" fmla="*/ 22756 h 5594621"/>
              <a:gd name="connsiteX9" fmla="*/ 4143417 w 8122024"/>
              <a:gd name="connsiteY9" fmla="*/ 25681 h 5594621"/>
              <a:gd name="connsiteX10" fmla="*/ 4218808 w 8122024"/>
              <a:gd name="connsiteY10" fmla="*/ 17249 h 5594621"/>
              <a:gd name="connsiteX11" fmla="*/ 4252464 w 8122024"/>
              <a:gd name="connsiteY11" fmla="*/ 17095 h 5594621"/>
              <a:gd name="connsiteX12" fmla="*/ 4273843 w 8122024"/>
              <a:gd name="connsiteY12" fmla="*/ 17800 h 5594621"/>
              <a:gd name="connsiteX13" fmla="*/ 4281122 w 8122024"/>
              <a:gd name="connsiteY13" fmla="*/ 25835 h 5594621"/>
              <a:gd name="connsiteX14" fmla="*/ 4378602 w 8122024"/>
              <a:gd name="connsiteY14" fmla="*/ 28825 h 5594621"/>
              <a:gd name="connsiteX15" fmla="*/ 4467574 w 8122024"/>
              <a:gd name="connsiteY15" fmla="*/ 25305 h 5594621"/>
              <a:gd name="connsiteX16" fmla="*/ 4480790 w 8122024"/>
              <a:gd name="connsiteY16" fmla="*/ 28825 h 5594621"/>
              <a:gd name="connsiteX17" fmla="*/ 4571794 w 8122024"/>
              <a:gd name="connsiteY17" fmla="*/ 26241 h 5594621"/>
              <a:gd name="connsiteX18" fmla="*/ 4598769 w 8122024"/>
              <a:gd name="connsiteY18" fmla="*/ 28825 h 5594621"/>
              <a:gd name="connsiteX19" fmla="*/ 4964434 w 8122024"/>
              <a:gd name="connsiteY19" fmla="*/ 28825 h 5594621"/>
              <a:gd name="connsiteX20" fmla="*/ 4975210 w 8122024"/>
              <a:gd name="connsiteY20" fmla="*/ 26513 h 5594621"/>
              <a:gd name="connsiteX21" fmla="*/ 5031093 w 8122024"/>
              <a:gd name="connsiteY21" fmla="*/ 18963 h 5594621"/>
              <a:gd name="connsiteX22" fmla="*/ 5112275 w 8122024"/>
              <a:gd name="connsiteY22" fmla="*/ 11880 h 5594621"/>
              <a:gd name="connsiteX23" fmla="*/ 5167768 w 8122024"/>
              <a:gd name="connsiteY23" fmla="*/ 4191 h 5594621"/>
              <a:gd name="connsiteX24" fmla="*/ 5197564 w 8122024"/>
              <a:gd name="connsiteY24" fmla="*/ 7176 h 5594621"/>
              <a:gd name="connsiteX25" fmla="*/ 5241706 w 8122024"/>
              <a:gd name="connsiteY25" fmla="*/ 0 h 5594621"/>
              <a:gd name="connsiteX26" fmla="*/ 5283839 w 8122024"/>
              <a:gd name="connsiteY26" fmla="*/ 814 h 5594621"/>
              <a:gd name="connsiteX27" fmla="*/ 5338569 w 8122024"/>
              <a:gd name="connsiteY27" fmla="*/ 6056 h 5594621"/>
              <a:gd name="connsiteX28" fmla="*/ 5395362 w 8122024"/>
              <a:gd name="connsiteY28" fmla="*/ 18215 h 5594621"/>
              <a:gd name="connsiteX29" fmla="*/ 5450911 w 8122024"/>
              <a:gd name="connsiteY29" fmla="*/ 28825 h 5594621"/>
              <a:gd name="connsiteX30" fmla="*/ 5550367 w 8122024"/>
              <a:gd name="connsiteY30" fmla="*/ 28825 h 5594621"/>
              <a:gd name="connsiteX31" fmla="*/ 6299626 w 8122024"/>
              <a:gd name="connsiteY31" fmla="*/ 28825 h 5594621"/>
              <a:gd name="connsiteX32" fmla="*/ 6355851 w 8122024"/>
              <a:gd name="connsiteY32" fmla="*/ 18870 h 5594621"/>
              <a:gd name="connsiteX33" fmla="*/ 6410512 w 8122024"/>
              <a:gd name="connsiteY33" fmla="*/ 28825 h 5594621"/>
              <a:gd name="connsiteX34" fmla="*/ 8085175 w 8122024"/>
              <a:gd name="connsiteY34" fmla="*/ 28825 h 55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22024" h="5594621">
                <a:moveTo>
                  <a:pt x="8085175" y="28825"/>
                </a:moveTo>
                <a:cubicBezTo>
                  <a:pt x="8105462" y="28876"/>
                  <a:pt x="8121908" y="44670"/>
                  <a:pt x="8122024" y="64204"/>
                </a:cubicBezTo>
                <a:lnTo>
                  <a:pt x="8122024" y="2653338"/>
                </a:lnTo>
                <a:lnTo>
                  <a:pt x="8122024" y="2970007"/>
                </a:lnTo>
                <a:lnTo>
                  <a:pt x="8122024" y="5559141"/>
                </a:lnTo>
                <a:cubicBezTo>
                  <a:pt x="8121972" y="5578714"/>
                  <a:pt x="8105505" y="5594566"/>
                  <a:pt x="8085175" y="5594621"/>
                </a:cubicBezTo>
                <a:lnTo>
                  <a:pt x="7735081" y="5593864"/>
                </a:lnTo>
                <a:lnTo>
                  <a:pt x="7938215" y="319003"/>
                </a:lnTo>
                <a:lnTo>
                  <a:pt x="0" y="22756"/>
                </a:lnTo>
                <a:lnTo>
                  <a:pt x="4143417" y="25681"/>
                </a:lnTo>
                <a:lnTo>
                  <a:pt x="4218808" y="17249"/>
                </a:lnTo>
                <a:cubicBezTo>
                  <a:pt x="4220080" y="17197"/>
                  <a:pt x="4250901" y="17710"/>
                  <a:pt x="4252464" y="17095"/>
                </a:cubicBezTo>
                <a:lnTo>
                  <a:pt x="4273843" y="17800"/>
                </a:lnTo>
                <a:lnTo>
                  <a:pt x="4281122" y="25835"/>
                </a:lnTo>
                <a:cubicBezTo>
                  <a:pt x="4298085" y="29113"/>
                  <a:pt x="4349139" y="28327"/>
                  <a:pt x="4378602" y="28825"/>
                </a:cubicBezTo>
                <a:lnTo>
                  <a:pt x="4467574" y="25305"/>
                </a:lnTo>
                <a:lnTo>
                  <a:pt x="4480790" y="28825"/>
                </a:lnTo>
                <a:lnTo>
                  <a:pt x="4571794" y="26241"/>
                </a:lnTo>
                <a:lnTo>
                  <a:pt x="4598769" y="28825"/>
                </a:lnTo>
                <a:lnTo>
                  <a:pt x="4964434" y="28825"/>
                </a:lnTo>
                <a:lnTo>
                  <a:pt x="4975210" y="26513"/>
                </a:lnTo>
                <a:lnTo>
                  <a:pt x="5031093" y="18963"/>
                </a:lnTo>
                <a:lnTo>
                  <a:pt x="5112275" y="11880"/>
                </a:lnTo>
                <a:lnTo>
                  <a:pt x="5167768" y="4191"/>
                </a:lnTo>
                <a:cubicBezTo>
                  <a:pt x="5181982" y="3407"/>
                  <a:pt x="5185241" y="7874"/>
                  <a:pt x="5197564" y="7176"/>
                </a:cubicBezTo>
                <a:lnTo>
                  <a:pt x="5241706" y="0"/>
                </a:lnTo>
                <a:lnTo>
                  <a:pt x="5283839" y="814"/>
                </a:lnTo>
                <a:lnTo>
                  <a:pt x="5338569" y="6056"/>
                </a:lnTo>
                <a:cubicBezTo>
                  <a:pt x="5356672" y="10110"/>
                  <a:pt x="5373016" y="26698"/>
                  <a:pt x="5395362" y="18215"/>
                </a:cubicBezTo>
                <a:lnTo>
                  <a:pt x="5450911" y="28825"/>
                </a:lnTo>
                <a:lnTo>
                  <a:pt x="5550367" y="28825"/>
                </a:lnTo>
                <a:lnTo>
                  <a:pt x="6299626" y="28825"/>
                </a:lnTo>
                <a:cubicBezTo>
                  <a:pt x="6318368" y="25507"/>
                  <a:pt x="6325172" y="19308"/>
                  <a:pt x="6355851" y="18870"/>
                </a:cubicBezTo>
                <a:lnTo>
                  <a:pt x="6410512" y="28825"/>
                </a:lnTo>
                <a:lnTo>
                  <a:pt x="8085175" y="28825"/>
                </a:lnTo>
                <a:close/>
              </a:path>
            </a:pathLst>
          </a:custGeom>
          <a:solidFill>
            <a:srgbClr val="000000">
              <a:alpha val="24706"/>
            </a:srgbClr>
          </a:solidFill>
          <a:ln w="9525" cap="flat">
            <a:noFill/>
            <a:prstDash val="solid"/>
            <a:miter/>
          </a:ln>
        </p:spPr>
        <p:txBody>
          <a:bodyPr wrap="square" rtlCol="0" anchor="ctr">
            <a:noAutofit/>
          </a:bodyPr>
          <a:lstStyle/>
          <a:p>
            <a:endParaRPr lang="en-US"/>
          </a:p>
        </p:txBody>
      </p:sp>
      <p:sp>
        <p:nvSpPr>
          <p:cNvPr id="71" name="Freeform: Shape 56">
            <a:extLst>
              <a:ext uri="{FF2B5EF4-FFF2-40B4-BE49-F238E27FC236}">
                <a16:creationId xmlns:a16="http://schemas.microsoft.com/office/drawing/2014/main" id="{6DB41558-B438-45F7-8C85-E17E7171D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a:off x="652733" y="558846"/>
            <a:ext cx="10898872" cy="5835286"/>
          </a:xfrm>
          <a:custGeom>
            <a:avLst/>
            <a:gdLst>
              <a:gd name="connsiteX0" fmla="*/ 181561 w 10957452"/>
              <a:gd name="connsiteY0" fmla="*/ 121459 h 5830350"/>
              <a:gd name="connsiteX1" fmla="*/ 181561 w 10957452"/>
              <a:gd name="connsiteY1" fmla="*/ 126030 h 5830350"/>
              <a:gd name="connsiteX2" fmla="*/ 157334 w 10957452"/>
              <a:gd name="connsiteY2" fmla="*/ 135747 h 5830350"/>
              <a:gd name="connsiteX3" fmla="*/ 147111 w 10957452"/>
              <a:gd name="connsiteY3" fmla="*/ 159368 h 5830350"/>
              <a:gd name="connsiteX4" fmla="*/ 147111 w 10957452"/>
              <a:gd name="connsiteY4" fmla="*/ 2905330 h 5830350"/>
              <a:gd name="connsiteX5" fmla="*/ 151356 w 10957452"/>
              <a:gd name="connsiteY5" fmla="*/ 2915199 h 5830350"/>
              <a:gd name="connsiteX6" fmla="*/ 147073 w 10957452"/>
              <a:gd name="connsiteY6" fmla="*/ 2923269 h 5830350"/>
              <a:gd name="connsiteX7" fmla="*/ 147073 w 10957452"/>
              <a:gd name="connsiteY7" fmla="*/ 5659612 h 5830350"/>
              <a:gd name="connsiteX8" fmla="*/ 157263 w 10957452"/>
              <a:gd name="connsiteY8" fmla="*/ 5683294 h 5830350"/>
              <a:gd name="connsiteX9" fmla="*/ 181561 w 10957452"/>
              <a:gd name="connsiteY9" fmla="*/ 5693059 h 5830350"/>
              <a:gd name="connsiteX10" fmla="*/ 181561 w 10957452"/>
              <a:gd name="connsiteY10" fmla="*/ 5695095 h 5830350"/>
              <a:gd name="connsiteX11" fmla="*/ 724719 w 10957452"/>
              <a:gd name="connsiteY11" fmla="*/ 5695094 h 5830350"/>
              <a:gd name="connsiteX12" fmla="*/ 738618 w 10957452"/>
              <a:gd name="connsiteY12" fmla="*/ 5698761 h 5830350"/>
              <a:gd name="connsiteX13" fmla="*/ 771819 w 10957452"/>
              <a:gd name="connsiteY13" fmla="*/ 5702445 h 5830350"/>
              <a:gd name="connsiteX14" fmla="*/ 908234 w 10957452"/>
              <a:gd name="connsiteY14" fmla="*/ 5703293 h 5830350"/>
              <a:gd name="connsiteX15" fmla="*/ 988737 w 10957452"/>
              <a:gd name="connsiteY15" fmla="*/ 5707380 h 5830350"/>
              <a:gd name="connsiteX16" fmla="*/ 1017566 w 10957452"/>
              <a:gd name="connsiteY16" fmla="*/ 5714555 h 5830350"/>
              <a:gd name="connsiteX17" fmla="*/ 1059006 w 10957452"/>
              <a:gd name="connsiteY17" fmla="*/ 5720795 h 5830350"/>
              <a:gd name="connsiteX18" fmla="*/ 1130785 w 10957452"/>
              <a:gd name="connsiteY18" fmla="*/ 5736161 h 5830350"/>
              <a:gd name="connsiteX19" fmla="*/ 1199954 w 10957452"/>
              <a:gd name="connsiteY19" fmla="*/ 5742786 h 5830350"/>
              <a:gd name="connsiteX20" fmla="*/ 1246457 w 10957452"/>
              <a:gd name="connsiteY20" fmla="*/ 5744069 h 5830350"/>
              <a:gd name="connsiteX21" fmla="*/ 1253202 w 10957452"/>
              <a:gd name="connsiteY21" fmla="*/ 5743814 h 5830350"/>
              <a:gd name="connsiteX22" fmla="*/ 1308989 w 10957452"/>
              <a:gd name="connsiteY22" fmla="*/ 5734745 h 5830350"/>
              <a:gd name="connsiteX23" fmla="*/ 1314189 w 10957452"/>
              <a:gd name="connsiteY23" fmla="*/ 5739312 h 5830350"/>
              <a:gd name="connsiteX24" fmla="*/ 1331670 w 10957452"/>
              <a:gd name="connsiteY24" fmla="*/ 5743968 h 5830350"/>
              <a:gd name="connsiteX25" fmla="*/ 1346647 w 10957452"/>
              <a:gd name="connsiteY25" fmla="*/ 5738517 h 5830350"/>
              <a:gd name="connsiteX26" fmla="*/ 1416781 w 10957452"/>
              <a:gd name="connsiteY26" fmla="*/ 5728800 h 5830350"/>
              <a:gd name="connsiteX27" fmla="*/ 1519381 w 10957452"/>
              <a:gd name="connsiteY27" fmla="*/ 5719848 h 5830350"/>
              <a:gd name="connsiteX28" fmla="*/ 1534885 w 10957452"/>
              <a:gd name="connsiteY28" fmla="*/ 5714242 h 5830350"/>
              <a:gd name="connsiteX29" fmla="*/ 1635507 w 10957452"/>
              <a:gd name="connsiteY29" fmla="*/ 5700544 h 5830350"/>
              <a:gd name="connsiteX30" fmla="*/ 1688307 w 10957452"/>
              <a:gd name="connsiteY30" fmla="*/ 5698426 h 5830350"/>
              <a:gd name="connsiteX31" fmla="*/ 1694180 w 10957452"/>
              <a:gd name="connsiteY31" fmla="*/ 5703550 h 5830350"/>
              <a:gd name="connsiteX32" fmla="*/ 1709766 w 10957452"/>
              <a:gd name="connsiteY32" fmla="*/ 5702197 h 5830350"/>
              <a:gd name="connsiteX33" fmla="*/ 1713959 w 10957452"/>
              <a:gd name="connsiteY33" fmla="*/ 5702959 h 5830350"/>
              <a:gd name="connsiteX34" fmla="*/ 1737943 w 10957452"/>
              <a:gd name="connsiteY34" fmla="*/ 5706206 h 5830350"/>
              <a:gd name="connsiteX35" fmla="*/ 1742392 w 10957452"/>
              <a:gd name="connsiteY35" fmla="*/ 5696477 h 5830350"/>
              <a:gd name="connsiteX36" fmla="*/ 1749463 w 10957452"/>
              <a:gd name="connsiteY36" fmla="*/ 5695095 h 5830350"/>
              <a:gd name="connsiteX37" fmla="*/ 2008482 w 10957452"/>
              <a:gd name="connsiteY37" fmla="*/ 5695095 h 5830350"/>
              <a:gd name="connsiteX38" fmla="*/ 2030686 w 10957452"/>
              <a:gd name="connsiteY38" fmla="*/ 5704024 h 5830350"/>
              <a:gd name="connsiteX39" fmla="*/ 2099855 w 10957452"/>
              <a:gd name="connsiteY39" fmla="*/ 5710650 h 5830350"/>
              <a:gd name="connsiteX40" fmla="*/ 2146358 w 10957452"/>
              <a:gd name="connsiteY40" fmla="*/ 5711933 h 5830350"/>
              <a:gd name="connsiteX41" fmla="*/ 2153104 w 10957452"/>
              <a:gd name="connsiteY41" fmla="*/ 5711680 h 5830350"/>
              <a:gd name="connsiteX42" fmla="*/ 2208892 w 10957452"/>
              <a:gd name="connsiteY42" fmla="*/ 5702611 h 5830350"/>
              <a:gd name="connsiteX43" fmla="*/ 2214091 w 10957452"/>
              <a:gd name="connsiteY43" fmla="*/ 5707177 h 5830350"/>
              <a:gd name="connsiteX44" fmla="*/ 2231571 w 10957452"/>
              <a:gd name="connsiteY44" fmla="*/ 5711834 h 5830350"/>
              <a:gd name="connsiteX45" fmla="*/ 2246550 w 10957452"/>
              <a:gd name="connsiteY45" fmla="*/ 5706382 h 5830350"/>
              <a:gd name="connsiteX46" fmla="*/ 2316684 w 10957452"/>
              <a:gd name="connsiteY46" fmla="*/ 5696665 h 5830350"/>
              <a:gd name="connsiteX47" fmla="*/ 2334691 w 10957452"/>
              <a:gd name="connsiteY47" fmla="*/ 5695094 h 5830350"/>
              <a:gd name="connsiteX48" fmla="*/ 3086958 w 10957452"/>
              <a:gd name="connsiteY48" fmla="*/ 5695095 h 5830350"/>
              <a:gd name="connsiteX49" fmla="*/ 3737257 w 10957452"/>
              <a:gd name="connsiteY49" fmla="*/ 5695094 h 5830350"/>
              <a:gd name="connsiteX50" fmla="*/ 4165586 w 10957452"/>
              <a:gd name="connsiteY50" fmla="*/ 5695094 h 5830350"/>
              <a:gd name="connsiteX51" fmla="*/ 4199814 w 10957452"/>
              <a:gd name="connsiteY51" fmla="*/ 5695252 h 5830350"/>
              <a:gd name="connsiteX52" fmla="*/ 4407809 w 10957452"/>
              <a:gd name="connsiteY52" fmla="*/ 5695327 h 5830350"/>
              <a:gd name="connsiteX53" fmla="*/ 4409250 w 10957452"/>
              <a:gd name="connsiteY53" fmla="*/ 5695094 h 5830350"/>
              <a:gd name="connsiteX54" fmla="*/ 6813127 w 10957452"/>
              <a:gd name="connsiteY54" fmla="*/ 5695094 h 5830350"/>
              <a:gd name="connsiteX55" fmla="*/ 10774404 w 10957452"/>
              <a:gd name="connsiteY55" fmla="*/ 5695095 h 5830350"/>
              <a:gd name="connsiteX56" fmla="*/ 10811253 w 10957452"/>
              <a:gd name="connsiteY56" fmla="*/ 5659615 h 5830350"/>
              <a:gd name="connsiteX57" fmla="*/ 10811253 w 10957452"/>
              <a:gd name="connsiteY57" fmla="*/ 3070480 h 5830350"/>
              <a:gd name="connsiteX58" fmla="*/ 10811253 w 10957452"/>
              <a:gd name="connsiteY58" fmla="*/ 2753811 h 5830350"/>
              <a:gd name="connsiteX59" fmla="*/ 10811253 w 10957452"/>
              <a:gd name="connsiteY59" fmla="*/ 164678 h 5830350"/>
              <a:gd name="connsiteX60" fmla="*/ 10774404 w 10957452"/>
              <a:gd name="connsiteY60" fmla="*/ 129298 h 5830350"/>
              <a:gd name="connsiteX61" fmla="*/ 9099741 w 10957452"/>
              <a:gd name="connsiteY61" fmla="*/ 129299 h 5830350"/>
              <a:gd name="connsiteX62" fmla="*/ 9045080 w 10957452"/>
              <a:gd name="connsiteY62" fmla="*/ 119344 h 5830350"/>
              <a:gd name="connsiteX63" fmla="*/ 8988855 w 10957452"/>
              <a:gd name="connsiteY63" fmla="*/ 129298 h 5830350"/>
              <a:gd name="connsiteX64" fmla="*/ 8239596 w 10957452"/>
              <a:gd name="connsiteY64" fmla="*/ 129298 h 5830350"/>
              <a:gd name="connsiteX65" fmla="*/ 8140140 w 10957452"/>
              <a:gd name="connsiteY65" fmla="*/ 129299 h 5830350"/>
              <a:gd name="connsiteX66" fmla="*/ 8084591 w 10957452"/>
              <a:gd name="connsiteY66" fmla="*/ 118689 h 5830350"/>
              <a:gd name="connsiteX67" fmla="*/ 8027798 w 10957452"/>
              <a:gd name="connsiteY67" fmla="*/ 106530 h 5830350"/>
              <a:gd name="connsiteX68" fmla="*/ 7973068 w 10957452"/>
              <a:gd name="connsiteY68" fmla="*/ 101288 h 5830350"/>
              <a:gd name="connsiteX69" fmla="*/ 7930935 w 10957452"/>
              <a:gd name="connsiteY69" fmla="*/ 100474 h 5830350"/>
              <a:gd name="connsiteX70" fmla="*/ 7886793 w 10957452"/>
              <a:gd name="connsiteY70" fmla="*/ 107650 h 5830350"/>
              <a:gd name="connsiteX71" fmla="*/ 7856997 w 10957452"/>
              <a:gd name="connsiteY71" fmla="*/ 104665 h 5830350"/>
              <a:gd name="connsiteX72" fmla="*/ 7801504 w 10957452"/>
              <a:gd name="connsiteY72" fmla="*/ 112353 h 5830350"/>
              <a:gd name="connsiteX73" fmla="*/ 7720322 w 10957452"/>
              <a:gd name="connsiteY73" fmla="*/ 119437 h 5830350"/>
              <a:gd name="connsiteX74" fmla="*/ 7664439 w 10957452"/>
              <a:gd name="connsiteY74" fmla="*/ 126987 h 5830350"/>
              <a:gd name="connsiteX75" fmla="*/ 7653663 w 10957452"/>
              <a:gd name="connsiteY75" fmla="*/ 129299 h 5830350"/>
              <a:gd name="connsiteX76" fmla="*/ 7287997 w 10957452"/>
              <a:gd name="connsiteY76" fmla="*/ 129299 h 5830350"/>
              <a:gd name="connsiteX77" fmla="*/ 7261023 w 10957452"/>
              <a:gd name="connsiteY77" fmla="*/ 126715 h 5830350"/>
              <a:gd name="connsiteX78" fmla="*/ 7170019 w 10957452"/>
              <a:gd name="connsiteY78" fmla="*/ 129299 h 5830350"/>
              <a:gd name="connsiteX79" fmla="*/ 7156803 w 10957452"/>
              <a:gd name="connsiteY79" fmla="*/ 125778 h 5830350"/>
              <a:gd name="connsiteX80" fmla="*/ 7067831 w 10957452"/>
              <a:gd name="connsiteY80" fmla="*/ 129299 h 5830350"/>
              <a:gd name="connsiteX81" fmla="*/ 6970351 w 10957452"/>
              <a:gd name="connsiteY81" fmla="*/ 126309 h 5830350"/>
              <a:gd name="connsiteX82" fmla="*/ 6963072 w 10957452"/>
              <a:gd name="connsiteY82" fmla="*/ 118274 h 5830350"/>
              <a:gd name="connsiteX83" fmla="*/ 6941693 w 10957452"/>
              <a:gd name="connsiteY83" fmla="*/ 117569 h 5830350"/>
              <a:gd name="connsiteX84" fmla="*/ 6908036 w 10957452"/>
              <a:gd name="connsiteY84" fmla="*/ 117723 h 5830350"/>
              <a:gd name="connsiteX85" fmla="*/ 6832646 w 10957452"/>
              <a:gd name="connsiteY85" fmla="*/ 126155 h 5830350"/>
              <a:gd name="connsiteX86" fmla="*/ 0 w 10957452"/>
              <a:gd name="connsiteY86" fmla="*/ 0 h 5830350"/>
              <a:gd name="connsiteX87" fmla="*/ 10957452 w 10957452"/>
              <a:gd name="connsiteY87" fmla="*/ 0 h 5830350"/>
              <a:gd name="connsiteX88" fmla="*/ 10957452 w 10957452"/>
              <a:gd name="connsiteY88" fmla="*/ 5830350 h 5830350"/>
              <a:gd name="connsiteX89" fmla="*/ 0 w 10957452"/>
              <a:gd name="connsiteY89" fmla="*/ 5830350 h 5830350"/>
              <a:gd name="connsiteX0" fmla="*/ 181561 w 10957452"/>
              <a:gd name="connsiteY0" fmla="*/ 121459 h 5834847"/>
              <a:gd name="connsiteX1" fmla="*/ 181561 w 10957452"/>
              <a:gd name="connsiteY1" fmla="*/ 126030 h 5834847"/>
              <a:gd name="connsiteX2" fmla="*/ 157334 w 10957452"/>
              <a:gd name="connsiteY2" fmla="*/ 135747 h 5834847"/>
              <a:gd name="connsiteX3" fmla="*/ 147111 w 10957452"/>
              <a:gd name="connsiteY3" fmla="*/ 159368 h 5834847"/>
              <a:gd name="connsiteX4" fmla="*/ 147111 w 10957452"/>
              <a:gd name="connsiteY4" fmla="*/ 2905330 h 5834847"/>
              <a:gd name="connsiteX5" fmla="*/ 151356 w 10957452"/>
              <a:gd name="connsiteY5" fmla="*/ 2915199 h 5834847"/>
              <a:gd name="connsiteX6" fmla="*/ 147073 w 10957452"/>
              <a:gd name="connsiteY6" fmla="*/ 2923269 h 5834847"/>
              <a:gd name="connsiteX7" fmla="*/ 147073 w 10957452"/>
              <a:gd name="connsiteY7" fmla="*/ 5659612 h 5834847"/>
              <a:gd name="connsiteX8" fmla="*/ 157263 w 10957452"/>
              <a:gd name="connsiteY8" fmla="*/ 5683294 h 5834847"/>
              <a:gd name="connsiteX9" fmla="*/ 181561 w 10957452"/>
              <a:gd name="connsiteY9" fmla="*/ 5693059 h 5834847"/>
              <a:gd name="connsiteX10" fmla="*/ 181561 w 10957452"/>
              <a:gd name="connsiteY10" fmla="*/ 5695095 h 5834847"/>
              <a:gd name="connsiteX11" fmla="*/ 724719 w 10957452"/>
              <a:gd name="connsiteY11" fmla="*/ 5695094 h 5834847"/>
              <a:gd name="connsiteX12" fmla="*/ 738618 w 10957452"/>
              <a:gd name="connsiteY12" fmla="*/ 5698761 h 5834847"/>
              <a:gd name="connsiteX13" fmla="*/ 771819 w 10957452"/>
              <a:gd name="connsiteY13" fmla="*/ 5702445 h 5834847"/>
              <a:gd name="connsiteX14" fmla="*/ 908234 w 10957452"/>
              <a:gd name="connsiteY14" fmla="*/ 5703293 h 5834847"/>
              <a:gd name="connsiteX15" fmla="*/ 988737 w 10957452"/>
              <a:gd name="connsiteY15" fmla="*/ 5707380 h 5834847"/>
              <a:gd name="connsiteX16" fmla="*/ 1017566 w 10957452"/>
              <a:gd name="connsiteY16" fmla="*/ 5714555 h 5834847"/>
              <a:gd name="connsiteX17" fmla="*/ 1059006 w 10957452"/>
              <a:gd name="connsiteY17" fmla="*/ 5720795 h 5834847"/>
              <a:gd name="connsiteX18" fmla="*/ 1130785 w 10957452"/>
              <a:gd name="connsiteY18" fmla="*/ 5736161 h 5834847"/>
              <a:gd name="connsiteX19" fmla="*/ 1199954 w 10957452"/>
              <a:gd name="connsiteY19" fmla="*/ 5742786 h 5834847"/>
              <a:gd name="connsiteX20" fmla="*/ 1246457 w 10957452"/>
              <a:gd name="connsiteY20" fmla="*/ 5744069 h 5834847"/>
              <a:gd name="connsiteX21" fmla="*/ 1253202 w 10957452"/>
              <a:gd name="connsiteY21" fmla="*/ 5743814 h 5834847"/>
              <a:gd name="connsiteX22" fmla="*/ 1308989 w 10957452"/>
              <a:gd name="connsiteY22" fmla="*/ 5734745 h 5834847"/>
              <a:gd name="connsiteX23" fmla="*/ 1314189 w 10957452"/>
              <a:gd name="connsiteY23" fmla="*/ 5739312 h 5834847"/>
              <a:gd name="connsiteX24" fmla="*/ 1331670 w 10957452"/>
              <a:gd name="connsiteY24" fmla="*/ 5743968 h 5834847"/>
              <a:gd name="connsiteX25" fmla="*/ 1346647 w 10957452"/>
              <a:gd name="connsiteY25" fmla="*/ 5738517 h 5834847"/>
              <a:gd name="connsiteX26" fmla="*/ 1416781 w 10957452"/>
              <a:gd name="connsiteY26" fmla="*/ 5728800 h 5834847"/>
              <a:gd name="connsiteX27" fmla="*/ 1519381 w 10957452"/>
              <a:gd name="connsiteY27" fmla="*/ 5719848 h 5834847"/>
              <a:gd name="connsiteX28" fmla="*/ 1534885 w 10957452"/>
              <a:gd name="connsiteY28" fmla="*/ 5714242 h 5834847"/>
              <a:gd name="connsiteX29" fmla="*/ 1635507 w 10957452"/>
              <a:gd name="connsiteY29" fmla="*/ 5700544 h 5834847"/>
              <a:gd name="connsiteX30" fmla="*/ 1688307 w 10957452"/>
              <a:gd name="connsiteY30" fmla="*/ 5698426 h 5834847"/>
              <a:gd name="connsiteX31" fmla="*/ 1694180 w 10957452"/>
              <a:gd name="connsiteY31" fmla="*/ 5703550 h 5834847"/>
              <a:gd name="connsiteX32" fmla="*/ 1709766 w 10957452"/>
              <a:gd name="connsiteY32" fmla="*/ 5702197 h 5834847"/>
              <a:gd name="connsiteX33" fmla="*/ 1713959 w 10957452"/>
              <a:gd name="connsiteY33" fmla="*/ 5702959 h 5834847"/>
              <a:gd name="connsiteX34" fmla="*/ 1737943 w 10957452"/>
              <a:gd name="connsiteY34" fmla="*/ 5706206 h 5834847"/>
              <a:gd name="connsiteX35" fmla="*/ 1742392 w 10957452"/>
              <a:gd name="connsiteY35" fmla="*/ 5696477 h 5834847"/>
              <a:gd name="connsiteX36" fmla="*/ 1749463 w 10957452"/>
              <a:gd name="connsiteY36" fmla="*/ 5695095 h 5834847"/>
              <a:gd name="connsiteX37" fmla="*/ 2008482 w 10957452"/>
              <a:gd name="connsiteY37" fmla="*/ 5695095 h 5834847"/>
              <a:gd name="connsiteX38" fmla="*/ 2030686 w 10957452"/>
              <a:gd name="connsiteY38" fmla="*/ 5704024 h 5834847"/>
              <a:gd name="connsiteX39" fmla="*/ 2099855 w 10957452"/>
              <a:gd name="connsiteY39" fmla="*/ 5710650 h 5834847"/>
              <a:gd name="connsiteX40" fmla="*/ 2146358 w 10957452"/>
              <a:gd name="connsiteY40" fmla="*/ 5711933 h 5834847"/>
              <a:gd name="connsiteX41" fmla="*/ 2153104 w 10957452"/>
              <a:gd name="connsiteY41" fmla="*/ 5711680 h 5834847"/>
              <a:gd name="connsiteX42" fmla="*/ 2208892 w 10957452"/>
              <a:gd name="connsiteY42" fmla="*/ 5702611 h 5834847"/>
              <a:gd name="connsiteX43" fmla="*/ 2214091 w 10957452"/>
              <a:gd name="connsiteY43" fmla="*/ 5707177 h 5834847"/>
              <a:gd name="connsiteX44" fmla="*/ 2231571 w 10957452"/>
              <a:gd name="connsiteY44" fmla="*/ 5711834 h 5834847"/>
              <a:gd name="connsiteX45" fmla="*/ 2246550 w 10957452"/>
              <a:gd name="connsiteY45" fmla="*/ 5706382 h 5834847"/>
              <a:gd name="connsiteX46" fmla="*/ 2316684 w 10957452"/>
              <a:gd name="connsiteY46" fmla="*/ 5696665 h 5834847"/>
              <a:gd name="connsiteX47" fmla="*/ 2334691 w 10957452"/>
              <a:gd name="connsiteY47" fmla="*/ 5695094 h 5834847"/>
              <a:gd name="connsiteX48" fmla="*/ 3086958 w 10957452"/>
              <a:gd name="connsiteY48" fmla="*/ 5695095 h 5834847"/>
              <a:gd name="connsiteX49" fmla="*/ 3737257 w 10957452"/>
              <a:gd name="connsiteY49" fmla="*/ 5695094 h 5834847"/>
              <a:gd name="connsiteX50" fmla="*/ 4165586 w 10957452"/>
              <a:gd name="connsiteY50" fmla="*/ 5695094 h 5834847"/>
              <a:gd name="connsiteX51" fmla="*/ 4199814 w 10957452"/>
              <a:gd name="connsiteY51" fmla="*/ 5695252 h 5834847"/>
              <a:gd name="connsiteX52" fmla="*/ 4407809 w 10957452"/>
              <a:gd name="connsiteY52" fmla="*/ 5695327 h 5834847"/>
              <a:gd name="connsiteX53" fmla="*/ 4409250 w 10957452"/>
              <a:gd name="connsiteY53" fmla="*/ 5695094 h 5834847"/>
              <a:gd name="connsiteX54" fmla="*/ 6813127 w 10957452"/>
              <a:gd name="connsiteY54" fmla="*/ 5695094 h 5834847"/>
              <a:gd name="connsiteX55" fmla="*/ 10774404 w 10957452"/>
              <a:gd name="connsiteY55" fmla="*/ 5695095 h 5834847"/>
              <a:gd name="connsiteX56" fmla="*/ 10811253 w 10957452"/>
              <a:gd name="connsiteY56" fmla="*/ 5659615 h 5834847"/>
              <a:gd name="connsiteX57" fmla="*/ 10811253 w 10957452"/>
              <a:gd name="connsiteY57" fmla="*/ 3070480 h 5834847"/>
              <a:gd name="connsiteX58" fmla="*/ 10811253 w 10957452"/>
              <a:gd name="connsiteY58" fmla="*/ 2753811 h 5834847"/>
              <a:gd name="connsiteX59" fmla="*/ 10811253 w 10957452"/>
              <a:gd name="connsiteY59" fmla="*/ 164678 h 5834847"/>
              <a:gd name="connsiteX60" fmla="*/ 10774404 w 10957452"/>
              <a:gd name="connsiteY60" fmla="*/ 129298 h 5834847"/>
              <a:gd name="connsiteX61" fmla="*/ 9099741 w 10957452"/>
              <a:gd name="connsiteY61" fmla="*/ 129299 h 5834847"/>
              <a:gd name="connsiteX62" fmla="*/ 9045080 w 10957452"/>
              <a:gd name="connsiteY62" fmla="*/ 119344 h 5834847"/>
              <a:gd name="connsiteX63" fmla="*/ 8988855 w 10957452"/>
              <a:gd name="connsiteY63" fmla="*/ 129298 h 5834847"/>
              <a:gd name="connsiteX64" fmla="*/ 8239596 w 10957452"/>
              <a:gd name="connsiteY64" fmla="*/ 129298 h 5834847"/>
              <a:gd name="connsiteX65" fmla="*/ 8140140 w 10957452"/>
              <a:gd name="connsiteY65" fmla="*/ 129299 h 5834847"/>
              <a:gd name="connsiteX66" fmla="*/ 8084591 w 10957452"/>
              <a:gd name="connsiteY66" fmla="*/ 118689 h 5834847"/>
              <a:gd name="connsiteX67" fmla="*/ 8027798 w 10957452"/>
              <a:gd name="connsiteY67" fmla="*/ 106530 h 5834847"/>
              <a:gd name="connsiteX68" fmla="*/ 7973068 w 10957452"/>
              <a:gd name="connsiteY68" fmla="*/ 101288 h 5834847"/>
              <a:gd name="connsiteX69" fmla="*/ 7930935 w 10957452"/>
              <a:gd name="connsiteY69" fmla="*/ 100474 h 5834847"/>
              <a:gd name="connsiteX70" fmla="*/ 7886793 w 10957452"/>
              <a:gd name="connsiteY70" fmla="*/ 107650 h 5834847"/>
              <a:gd name="connsiteX71" fmla="*/ 7856997 w 10957452"/>
              <a:gd name="connsiteY71" fmla="*/ 104665 h 5834847"/>
              <a:gd name="connsiteX72" fmla="*/ 7801504 w 10957452"/>
              <a:gd name="connsiteY72" fmla="*/ 112353 h 5834847"/>
              <a:gd name="connsiteX73" fmla="*/ 7720322 w 10957452"/>
              <a:gd name="connsiteY73" fmla="*/ 119437 h 5834847"/>
              <a:gd name="connsiteX74" fmla="*/ 7664439 w 10957452"/>
              <a:gd name="connsiteY74" fmla="*/ 126987 h 5834847"/>
              <a:gd name="connsiteX75" fmla="*/ 7653663 w 10957452"/>
              <a:gd name="connsiteY75" fmla="*/ 129299 h 5834847"/>
              <a:gd name="connsiteX76" fmla="*/ 7287997 w 10957452"/>
              <a:gd name="connsiteY76" fmla="*/ 129299 h 5834847"/>
              <a:gd name="connsiteX77" fmla="*/ 7261023 w 10957452"/>
              <a:gd name="connsiteY77" fmla="*/ 126715 h 5834847"/>
              <a:gd name="connsiteX78" fmla="*/ 7170019 w 10957452"/>
              <a:gd name="connsiteY78" fmla="*/ 129299 h 5834847"/>
              <a:gd name="connsiteX79" fmla="*/ 7156803 w 10957452"/>
              <a:gd name="connsiteY79" fmla="*/ 125778 h 5834847"/>
              <a:gd name="connsiteX80" fmla="*/ 7067831 w 10957452"/>
              <a:gd name="connsiteY80" fmla="*/ 129299 h 5834847"/>
              <a:gd name="connsiteX81" fmla="*/ 6970351 w 10957452"/>
              <a:gd name="connsiteY81" fmla="*/ 126309 h 5834847"/>
              <a:gd name="connsiteX82" fmla="*/ 6963072 w 10957452"/>
              <a:gd name="connsiteY82" fmla="*/ 118274 h 5834847"/>
              <a:gd name="connsiteX83" fmla="*/ 6941693 w 10957452"/>
              <a:gd name="connsiteY83" fmla="*/ 117569 h 5834847"/>
              <a:gd name="connsiteX84" fmla="*/ 6908036 w 10957452"/>
              <a:gd name="connsiteY84" fmla="*/ 117723 h 5834847"/>
              <a:gd name="connsiteX85" fmla="*/ 6832646 w 10957452"/>
              <a:gd name="connsiteY85" fmla="*/ 126155 h 5834847"/>
              <a:gd name="connsiteX86" fmla="*/ 181561 w 10957452"/>
              <a:gd name="connsiteY86" fmla="*/ 121459 h 5834847"/>
              <a:gd name="connsiteX87" fmla="*/ 0 w 10957452"/>
              <a:gd name="connsiteY87" fmla="*/ 0 h 5834847"/>
              <a:gd name="connsiteX88" fmla="*/ 10957452 w 10957452"/>
              <a:gd name="connsiteY88" fmla="*/ 0 h 5834847"/>
              <a:gd name="connsiteX89" fmla="*/ 10957452 w 10957452"/>
              <a:gd name="connsiteY89" fmla="*/ 5830350 h 5834847"/>
              <a:gd name="connsiteX90" fmla="*/ 30253 w 10957452"/>
              <a:gd name="connsiteY90" fmla="*/ 5834847 h 5834847"/>
              <a:gd name="connsiteX91" fmla="*/ 0 w 10957452"/>
              <a:gd name="connsiteY91" fmla="*/ 0 h 5834847"/>
              <a:gd name="connsiteX0" fmla="*/ 156423 w 10932314"/>
              <a:gd name="connsiteY0" fmla="*/ 121898 h 5835286"/>
              <a:gd name="connsiteX1" fmla="*/ 156423 w 10932314"/>
              <a:gd name="connsiteY1" fmla="*/ 126469 h 5835286"/>
              <a:gd name="connsiteX2" fmla="*/ 132196 w 10932314"/>
              <a:gd name="connsiteY2" fmla="*/ 136186 h 5835286"/>
              <a:gd name="connsiteX3" fmla="*/ 121973 w 10932314"/>
              <a:gd name="connsiteY3" fmla="*/ 159807 h 5835286"/>
              <a:gd name="connsiteX4" fmla="*/ 121973 w 10932314"/>
              <a:gd name="connsiteY4" fmla="*/ 2905769 h 5835286"/>
              <a:gd name="connsiteX5" fmla="*/ 126218 w 10932314"/>
              <a:gd name="connsiteY5" fmla="*/ 2915638 h 5835286"/>
              <a:gd name="connsiteX6" fmla="*/ 121935 w 10932314"/>
              <a:gd name="connsiteY6" fmla="*/ 2923708 h 5835286"/>
              <a:gd name="connsiteX7" fmla="*/ 121935 w 10932314"/>
              <a:gd name="connsiteY7" fmla="*/ 5660051 h 5835286"/>
              <a:gd name="connsiteX8" fmla="*/ 132125 w 10932314"/>
              <a:gd name="connsiteY8" fmla="*/ 5683733 h 5835286"/>
              <a:gd name="connsiteX9" fmla="*/ 156423 w 10932314"/>
              <a:gd name="connsiteY9" fmla="*/ 5693498 h 5835286"/>
              <a:gd name="connsiteX10" fmla="*/ 156423 w 10932314"/>
              <a:gd name="connsiteY10" fmla="*/ 5695534 h 5835286"/>
              <a:gd name="connsiteX11" fmla="*/ 699581 w 10932314"/>
              <a:gd name="connsiteY11" fmla="*/ 5695533 h 5835286"/>
              <a:gd name="connsiteX12" fmla="*/ 713480 w 10932314"/>
              <a:gd name="connsiteY12" fmla="*/ 5699200 h 5835286"/>
              <a:gd name="connsiteX13" fmla="*/ 746681 w 10932314"/>
              <a:gd name="connsiteY13" fmla="*/ 5702884 h 5835286"/>
              <a:gd name="connsiteX14" fmla="*/ 883096 w 10932314"/>
              <a:gd name="connsiteY14" fmla="*/ 5703732 h 5835286"/>
              <a:gd name="connsiteX15" fmla="*/ 963599 w 10932314"/>
              <a:gd name="connsiteY15" fmla="*/ 5707819 h 5835286"/>
              <a:gd name="connsiteX16" fmla="*/ 992428 w 10932314"/>
              <a:gd name="connsiteY16" fmla="*/ 5714994 h 5835286"/>
              <a:gd name="connsiteX17" fmla="*/ 1033868 w 10932314"/>
              <a:gd name="connsiteY17" fmla="*/ 5721234 h 5835286"/>
              <a:gd name="connsiteX18" fmla="*/ 1105647 w 10932314"/>
              <a:gd name="connsiteY18" fmla="*/ 5736600 h 5835286"/>
              <a:gd name="connsiteX19" fmla="*/ 1174816 w 10932314"/>
              <a:gd name="connsiteY19" fmla="*/ 5743225 h 5835286"/>
              <a:gd name="connsiteX20" fmla="*/ 1221319 w 10932314"/>
              <a:gd name="connsiteY20" fmla="*/ 5744508 h 5835286"/>
              <a:gd name="connsiteX21" fmla="*/ 1228064 w 10932314"/>
              <a:gd name="connsiteY21" fmla="*/ 5744253 h 5835286"/>
              <a:gd name="connsiteX22" fmla="*/ 1283851 w 10932314"/>
              <a:gd name="connsiteY22" fmla="*/ 5735184 h 5835286"/>
              <a:gd name="connsiteX23" fmla="*/ 1289051 w 10932314"/>
              <a:gd name="connsiteY23" fmla="*/ 5739751 h 5835286"/>
              <a:gd name="connsiteX24" fmla="*/ 1306532 w 10932314"/>
              <a:gd name="connsiteY24" fmla="*/ 5744407 h 5835286"/>
              <a:gd name="connsiteX25" fmla="*/ 1321509 w 10932314"/>
              <a:gd name="connsiteY25" fmla="*/ 5738956 h 5835286"/>
              <a:gd name="connsiteX26" fmla="*/ 1391643 w 10932314"/>
              <a:gd name="connsiteY26" fmla="*/ 5729239 h 5835286"/>
              <a:gd name="connsiteX27" fmla="*/ 1494243 w 10932314"/>
              <a:gd name="connsiteY27" fmla="*/ 5720287 h 5835286"/>
              <a:gd name="connsiteX28" fmla="*/ 1509747 w 10932314"/>
              <a:gd name="connsiteY28" fmla="*/ 5714681 h 5835286"/>
              <a:gd name="connsiteX29" fmla="*/ 1610369 w 10932314"/>
              <a:gd name="connsiteY29" fmla="*/ 5700983 h 5835286"/>
              <a:gd name="connsiteX30" fmla="*/ 1663169 w 10932314"/>
              <a:gd name="connsiteY30" fmla="*/ 5698865 h 5835286"/>
              <a:gd name="connsiteX31" fmla="*/ 1669042 w 10932314"/>
              <a:gd name="connsiteY31" fmla="*/ 5703989 h 5835286"/>
              <a:gd name="connsiteX32" fmla="*/ 1684628 w 10932314"/>
              <a:gd name="connsiteY32" fmla="*/ 5702636 h 5835286"/>
              <a:gd name="connsiteX33" fmla="*/ 1688821 w 10932314"/>
              <a:gd name="connsiteY33" fmla="*/ 5703398 h 5835286"/>
              <a:gd name="connsiteX34" fmla="*/ 1712805 w 10932314"/>
              <a:gd name="connsiteY34" fmla="*/ 5706645 h 5835286"/>
              <a:gd name="connsiteX35" fmla="*/ 1717254 w 10932314"/>
              <a:gd name="connsiteY35" fmla="*/ 5696916 h 5835286"/>
              <a:gd name="connsiteX36" fmla="*/ 1724325 w 10932314"/>
              <a:gd name="connsiteY36" fmla="*/ 5695534 h 5835286"/>
              <a:gd name="connsiteX37" fmla="*/ 1983344 w 10932314"/>
              <a:gd name="connsiteY37" fmla="*/ 5695534 h 5835286"/>
              <a:gd name="connsiteX38" fmla="*/ 2005548 w 10932314"/>
              <a:gd name="connsiteY38" fmla="*/ 5704463 h 5835286"/>
              <a:gd name="connsiteX39" fmla="*/ 2074717 w 10932314"/>
              <a:gd name="connsiteY39" fmla="*/ 5711089 h 5835286"/>
              <a:gd name="connsiteX40" fmla="*/ 2121220 w 10932314"/>
              <a:gd name="connsiteY40" fmla="*/ 5712372 h 5835286"/>
              <a:gd name="connsiteX41" fmla="*/ 2127966 w 10932314"/>
              <a:gd name="connsiteY41" fmla="*/ 5712119 h 5835286"/>
              <a:gd name="connsiteX42" fmla="*/ 2183754 w 10932314"/>
              <a:gd name="connsiteY42" fmla="*/ 5703050 h 5835286"/>
              <a:gd name="connsiteX43" fmla="*/ 2188953 w 10932314"/>
              <a:gd name="connsiteY43" fmla="*/ 5707616 h 5835286"/>
              <a:gd name="connsiteX44" fmla="*/ 2206433 w 10932314"/>
              <a:gd name="connsiteY44" fmla="*/ 5712273 h 5835286"/>
              <a:gd name="connsiteX45" fmla="*/ 2221412 w 10932314"/>
              <a:gd name="connsiteY45" fmla="*/ 5706821 h 5835286"/>
              <a:gd name="connsiteX46" fmla="*/ 2291546 w 10932314"/>
              <a:gd name="connsiteY46" fmla="*/ 5697104 h 5835286"/>
              <a:gd name="connsiteX47" fmla="*/ 2309553 w 10932314"/>
              <a:gd name="connsiteY47" fmla="*/ 5695533 h 5835286"/>
              <a:gd name="connsiteX48" fmla="*/ 3061820 w 10932314"/>
              <a:gd name="connsiteY48" fmla="*/ 5695534 h 5835286"/>
              <a:gd name="connsiteX49" fmla="*/ 3712119 w 10932314"/>
              <a:gd name="connsiteY49" fmla="*/ 5695533 h 5835286"/>
              <a:gd name="connsiteX50" fmla="*/ 4140448 w 10932314"/>
              <a:gd name="connsiteY50" fmla="*/ 5695533 h 5835286"/>
              <a:gd name="connsiteX51" fmla="*/ 4174676 w 10932314"/>
              <a:gd name="connsiteY51" fmla="*/ 5695691 h 5835286"/>
              <a:gd name="connsiteX52" fmla="*/ 4382671 w 10932314"/>
              <a:gd name="connsiteY52" fmla="*/ 5695766 h 5835286"/>
              <a:gd name="connsiteX53" fmla="*/ 4384112 w 10932314"/>
              <a:gd name="connsiteY53" fmla="*/ 5695533 h 5835286"/>
              <a:gd name="connsiteX54" fmla="*/ 6787989 w 10932314"/>
              <a:gd name="connsiteY54" fmla="*/ 5695533 h 5835286"/>
              <a:gd name="connsiteX55" fmla="*/ 10749266 w 10932314"/>
              <a:gd name="connsiteY55" fmla="*/ 5695534 h 5835286"/>
              <a:gd name="connsiteX56" fmla="*/ 10786115 w 10932314"/>
              <a:gd name="connsiteY56" fmla="*/ 5660054 h 5835286"/>
              <a:gd name="connsiteX57" fmla="*/ 10786115 w 10932314"/>
              <a:gd name="connsiteY57" fmla="*/ 3070919 h 5835286"/>
              <a:gd name="connsiteX58" fmla="*/ 10786115 w 10932314"/>
              <a:gd name="connsiteY58" fmla="*/ 2754250 h 5835286"/>
              <a:gd name="connsiteX59" fmla="*/ 10786115 w 10932314"/>
              <a:gd name="connsiteY59" fmla="*/ 165117 h 5835286"/>
              <a:gd name="connsiteX60" fmla="*/ 10749266 w 10932314"/>
              <a:gd name="connsiteY60" fmla="*/ 129737 h 5835286"/>
              <a:gd name="connsiteX61" fmla="*/ 9074603 w 10932314"/>
              <a:gd name="connsiteY61" fmla="*/ 129738 h 5835286"/>
              <a:gd name="connsiteX62" fmla="*/ 9019942 w 10932314"/>
              <a:gd name="connsiteY62" fmla="*/ 119783 h 5835286"/>
              <a:gd name="connsiteX63" fmla="*/ 8963717 w 10932314"/>
              <a:gd name="connsiteY63" fmla="*/ 129737 h 5835286"/>
              <a:gd name="connsiteX64" fmla="*/ 8214458 w 10932314"/>
              <a:gd name="connsiteY64" fmla="*/ 129737 h 5835286"/>
              <a:gd name="connsiteX65" fmla="*/ 8115002 w 10932314"/>
              <a:gd name="connsiteY65" fmla="*/ 129738 h 5835286"/>
              <a:gd name="connsiteX66" fmla="*/ 8059453 w 10932314"/>
              <a:gd name="connsiteY66" fmla="*/ 119128 h 5835286"/>
              <a:gd name="connsiteX67" fmla="*/ 8002660 w 10932314"/>
              <a:gd name="connsiteY67" fmla="*/ 106969 h 5835286"/>
              <a:gd name="connsiteX68" fmla="*/ 7947930 w 10932314"/>
              <a:gd name="connsiteY68" fmla="*/ 101727 h 5835286"/>
              <a:gd name="connsiteX69" fmla="*/ 7905797 w 10932314"/>
              <a:gd name="connsiteY69" fmla="*/ 100913 h 5835286"/>
              <a:gd name="connsiteX70" fmla="*/ 7861655 w 10932314"/>
              <a:gd name="connsiteY70" fmla="*/ 108089 h 5835286"/>
              <a:gd name="connsiteX71" fmla="*/ 7831859 w 10932314"/>
              <a:gd name="connsiteY71" fmla="*/ 105104 h 5835286"/>
              <a:gd name="connsiteX72" fmla="*/ 7776366 w 10932314"/>
              <a:gd name="connsiteY72" fmla="*/ 112792 h 5835286"/>
              <a:gd name="connsiteX73" fmla="*/ 7695184 w 10932314"/>
              <a:gd name="connsiteY73" fmla="*/ 119876 h 5835286"/>
              <a:gd name="connsiteX74" fmla="*/ 7639301 w 10932314"/>
              <a:gd name="connsiteY74" fmla="*/ 127426 h 5835286"/>
              <a:gd name="connsiteX75" fmla="*/ 7628525 w 10932314"/>
              <a:gd name="connsiteY75" fmla="*/ 129738 h 5835286"/>
              <a:gd name="connsiteX76" fmla="*/ 7262859 w 10932314"/>
              <a:gd name="connsiteY76" fmla="*/ 129738 h 5835286"/>
              <a:gd name="connsiteX77" fmla="*/ 7235885 w 10932314"/>
              <a:gd name="connsiteY77" fmla="*/ 127154 h 5835286"/>
              <a:gd name="connsiteX78" fmla="*/ 7144881 w 10932314"/>
              <a:gd name="connsiteY78" fmla="*/ 129738 h 5835286"/>
              <a:gd name="connsiteX79" fmla="*/ 7131665 w 10932314"/>
              <a:gd name="connsiteY79" fmla="*/ 126217 h 5835286"/>
              <a:gd name="connsiteX80" fmla="*/ 7042693 w 10932314"/>
              <a:gd name="connsiteY80" fmla="*/ 129738 h 5835286"/>
              <a:gd name="connsiteX81" fmla="*/ 6945213 w 10932314"/>
              <a:gd name="connsiteY81" fmla="*/ 126748 h 5835286"/>
              <a:gd name="connsiteX82" fmla="*/ 6937934 w 10932314"/>
              <a:gd name="connsiteY82" fmla="*/ 118713 h 5835286"/>
              <a:gd name="connsiteX83" fmla="*/ 6916555 w 10932314"/>
              <a:gd name="connsiteY83" fmla="*/ 118008 h 5835286"/>
              <a:gd name="connsiteX84" fmla="*/ 6882898 w 10932314"/>
              <a:gd name="connsiteY84" fmla="*/ 118162 h 5835286"/>
              <a:gd name="connsiteX85" fmla="*/ 6807508 w 10932314"/>
              <a:gd name="connsiteY85" fmla="*/ 126594 h 5835286"/>
              <a:gd name="connsiteX86" fmla="*/ 156423 w 10932314"/>
              <a:gd name="connsiteY86" fmla="*/ 121898 h 5835286"/>
              <a:gd name="connsiteX87" fmla="*/ 0 w 10932314"/>
              <a:gd name="connsiteY87" fmla="*/ 0 h 5835286"/>
              <a:gd name="connsiteX88" fmla="*/ 10932314 w 10932314"/>
              <a:gd name="connsiteY88" fmla="*/ 439 h 5835286"/>
              <a:gd name="connsiteX89" fmla="*/ 10932314 w 10932314"/>
              <a:gd name="connsiteY89" fmla="*/ 5830789 h 5835286"/>
              <a:gd name="connsiteX90" fmla="*/ 5115 w 10932314"/>
              <a:gd name="connsiteY90" fmla="*/ 5835286 h 5835286"/>
              <a:gd name="connsiteX91" fmla="*/ 0 w 10932314"/>
              <a:gd name="connsiteY91" fmla="*/ 0 h 5835286"/>
              <a:gd name="connsiteX0" fmla="*/ 156423 w 10932314"/>
              <a:gd name="connsiteY0" fmla="*/ 121898 h 5835286"/>
              <a:gd name="connsiteX1" fmla="*/ 156423 w 10932314"/>
              <a:gd name="connsiteY1" fmla="*/ 126469 h 5835286"/>
              <a:gd name="connsiteX2" fmla="*/ 132196 w 10932314"/>
              <a:gd name="connsiteY2" fmla="*/ 136186 h 5835286"/>
              <a:gd name="connsiteX3" fmla="*/ 121973 w 10932314"/>
              <a:gd name="connsiteY3" fmla="*/ 159807 h 5835286"/>
              <a:gd name="connsiteX4" fmla="*/ 121973 w 10932314"/>
              <a:gd name="connsiteY4" fmla="*/ 2905769 h 5835286"/>
              <a:gd name="connsiteX5" fmla="*/ 126218 w 10932314"/>
              <a:gd name="connsiteY5" fmla="*/ 2915638 h 5835286"/>
              <a:gd name="connsiteX6" fmla="*/ 121935 w 10932314"/>
              <a:gd name="connsiteY6" fmla="*/ 2923708 h 5835286"/>
              <a:gd name="connsiteX7" fmla="*/ 121935 w 10932314"/>
              <a:gd name="connsiteY7" fmla="*/ 5660051 h 5835286"/>
              <a:gd name="connsiteX8" fmla="*/ 132125 w 10932314"/>
              <a:gd name="connsiteY8" fmla="*/ 5683733 h 5835286"/>
              <a:gd name="connsiteX9" fmla="*/ 156423 w 10932314"/>
              <a:gd name="connsiteY9" fmla="*/ 5693498 h 5835286"/>
              <a:gd name="connsiteX10" fmla="*/ 156423 w 10932314"/>
              <a:gd name="connsiteY10" fmla="*/ 5695534 h 5835286"/>
              <a:gd name="connsiteX11" fmla="*/ 699581 w 10932314"/>
              <a:gd name="connsiteY11" fmla="*/ 5695533 h 5835286"/>
              <a:gd name="connsiteX12" fmla="*/ 713480 w 10932314"/>
              <a:gd name="connsiteY12" fmla="*/ 5699200 h 5835286"/>
              <a:gd name="connsiteX13" fmla="*/ 746681 w 10932314"/>
              <a:gd name="connsiteY13" fmla="*/ 5702884 h 5835286"/>
              <a:gd name="connsiteX14" fmla="*/ 883096 w 10932314"/>
              <a:gd name="connsiteY14" fmla="*/ 5703732 h 5835286"/>
              <a:gd name="connsiteX15" fmla="*/ 963599 w 10932314"/>
              <a:gd name="connsiteY15" fmla="*/ 5707819 h 5835286"/>
              <a:gd name="connsiteX16" fmla="*/ 992428 w 10932314"/>
              <a:gd name="connsiteY16" fmla="*/ 5714994 h 5835286"/>
              <a:gd name="connsiteX17" fmla="*/ 1033868 w 10932314"/>
              <a:gd name="connsiteY17" fmla="*/ 5721234 h 5835286"/>
              <a:gd name="connsiteX18" fmla="*/ 1105647 w 10932314"/>
              <a:gd name="connsiteY18" fmla="*/ 5736600 h 5835286"/>
              <a:gd name="connsiteX19" fmla="*/ 1174816 w 10932314"/>
              <a:gd name="connsiteY19" fmla="*/ 5743225 h 5835286"/>
              <a:gd name="connsiteX20" fmla="*/ 1221319 w 10932314"/>
              <a:gd name="connsiteY20" fmla="*/ 5744508 h 5835286"/>
              <a:gd name="connsiteX21" fmla="*/ 1228064 w 10932314"/>
              <a:gd name="connsiteY21" fmla="*/ 5744253 h 5835286"/>
              <a:gd name="connsiteX22" fmla="*/ 1283851 w 10932314"/>
              <a:gd name="connsiteY22" fmla="*/ 5735184 h 5835286"/>
              <a:gd name="connsiteX23" fmla="*/ 1289051 w 10932314"/>
              <a:gd name="connsiteY23" fmla="*/ 5739751 h 5835286"/>
              <a:gd name="connsiteX24" fmla="*/ 1306532 w 10932314"/>
              <a:gd name="connsiteY24" fmla="*/ 5744407 h 5835286"/>
              <a:gd name="connsiteX25" fmla="*/ 1321509 w 10932314"/>
              <a:gd name="connsiteY25" fmla="*/ 5738956 h 5835286"/>
              <a:gd name="connsiteX26" fmla="*/ 1391643 w 10932314"/>
              <a:gd name="connsiteY26" fmla="*/ 5729239 h 5835286"/>
              <a:gd name="connsiteX27" fmla="*/ 1494243 w 10932314"/>
              <a:gd name="connsiteY27" fmla="*/ 5720287 h 5835286"/>
              <a:gd name="connsiteX28" fmla="*/ 1509747 w 10932314"/>
              <a:gd name="connsiteY28" fmla="*/ 5714681 h 5835286"/>
              <a:gd name="connsiteX29" fmla="*/ 1610369 w 10932314"/>
              <a:gd name="connsiteY29" fmla="*/ 5700983 h 5835286"/>
              <a:gd name="connsiteX30" fmla="*/ 1663169 w 10932314"/>
              <a:gd name="connsiteY30" fmla="*/ 5698865 h 5835286"/>
              <a:gd name="connsiteX31" fmla="*/ 1669042 w 10932314"/>
              <a:gd name="connsiteY31" fmla="*/ 5703989 h 5835286"/>
              <a:gd name="connsiteX32" fmla="*/ 1684628 w 10932314"/>
              <a:gd name="connsiteY32" fmla="*/ 5702636 h 5835286"/>
              <a:gd name="connsiteX33" fmla="*/ 1688821 w 10932314"/>
              <a:gd name="connsiteY33" fmla="*/ 5703398 h 5835286"/>
              <a:gd name="connsiteX34" fmla="*/ 1712805 w 10932314"/>
              <a:gd name="connsiteY34" fmla="*/ 5706645 h 5835286"/>
              <a:gd name="connsiteX35" fmla="*/ 1717254 w 10932314"/>
              <a:gd name="connsiteY35" fmla="*/ 5696916 h 5835286"/>
              <a:gd name="connsiteX36" fmla="*/ 1724325 w 10932314"/>
              <a:gd name="connsiteY36" fmla="*/ 5695534 h 5835286"/>
              <a:gd name="connsiteX37" fmla="*/ 1983344 w 10932314"/>
              <a:gd name="connsiteY37" fmla="*/ 5695534 h 5835286"/>
              <a:gd name="connsiteX38" fmla="*/ 2005548 w 10932314"/>
              <a:gd name="connsiteY38" fmla="*/ 5704463 h 5835286"/>
              <a:gd name="connsiteX39" fmla="*/ 2074717 w 10932314"/>
              <a:gd name="connsiteY39" fmla="*/ 5711089 h 5835286"/>
              <a:gd name="connsiteX40" fmla="*/ 2121220 w 10932314"/>
              <a:gd name="connsiteY40" fmla="*/ 5712372 h 5835286"/>
              <a:gd name="connsiteX41" fmla="*/ 2127966 w 10932314"/>
              <a:gd name="connsiteY41" fmla="*/ 5712119 h 5835286"/>
              <a:gd name="connsiteX42" fmla="*/ 2183754 w 10932314"/>
              <a:gd name="connsiteY42" fmla="*/ 5703050 h 5835286"/>
              <a:gd name="connsiteX43" fmla="*/ 2188953 w 10932314"/>
              <a:gd name="connsiteY43" fmla="*/ 5707616 h 5835286"/>
              <a:gd name="connsiteX44" fmla="*/ 2206433 w 10932314"/>
              <a:gd name="connsiteY44" fmla="*/ 5712273 h 5835286"/>
              <a:gd name="connsiteX45" fmla="*/ 2221412 w 10932314"/>
              <a:gd name="connsiteY45" fmla="*/ 5706821 h 5835286"/>
              <a:gd name="connsiteX46" fmla="*/ 2291546 w 10932314"/>
              <a:gd name="connsiteY46" fmla="*/ 5697104 h 5835286"/>
              <a:gd name="connsiteX47" fmla="*/ 2309553 w 10932314"/>
              <a:gd name="connsiteY47" fmla="*/ 5695533 h 5835286"/>
              <a:gd name="connsiteX48" fmla="*/ 3061820 w 10932314"/>
              <a:gd name="connsiteY48" fmla="*/ 5695534 h 5835286"/>
              <a:gd name="connsiteX49" fmla="*/ 3712119 w 10932314"/>
              <a:gd name="connsiteY49" fmla="*/ 5695533 h 5835286"/>
              <a:gd name="connsiteX50" fmla="*/ 4140448 w 10932314"/>
              <a:gd name="connsiteY50" fmla="*/ 5695533 h 5835286"/>
              <a:gd name="connsiteX51" fmla="*/ 4174676 w 10932314"/>
              <a:gd name="connsiteY51" fmla="*/ 5695691 h 5835286"/>
              <a:gd name="connsiteX52" fmla="*/ 4382671 w 10932314"/>
              <a:gd name="connsiteY52" fmla="*/ 5695766 h 5835286"/>
              <a:gd name="connsiteX53" fmla="*/ 4384112 w 10932314"/>
              <a:gd name="connsiteY53" fmla="*/ 5695533 h 5835286"/>
              <a:gd name="connsiteX54" fmla="*/ 6787989 w 10932314"/>
              <a:gd name="connsiteY54" fmla="*/ 5695533 h 5835286"/>
              <a:gd name="connsiteX55" fmla="*/ 10749266 w 10932314"/>
              <a:gd name="connsiteY55" fmla="*/ 5695534 h 5835286"/>
              <a:gd name="connsiteX56" fmla="*/ 10786115 w 10932314"/>
              <a:gd name="connsiteY56" fmla="*/ 5660054 h 5835286"/>
              <a:gd name="connsiteX57" fmla="*/ 10786115 w 10932314"/>
              <a:gd name="connsiteY57" fmla="*/ 3070919 h 5835286"/>
              <a:gd name="connsiteX58" fmla="*/ 10786115 w 10932314"/>
              <a:gd name="connsiteY58" fmla="*/ 2754250 h 5835286"/>
              <a:gd name="connsiteX59" fmla="*/ 10786115 w 10932314"/>
              <a:gd name="connsiteY59" fmla="*/ 165117 h 5835286"/>
              <a:gd name="connsiteX60" fmla="*/ 10749266 w 10932314"/>
              <a:gd name="connsiteY60" fmla="*/ 129737 h 5835286"/>
              <a:gd name="connsiteX61" fmla="*/ 9074603 w 10932314"/>
              <a:gd name="connsiteY61" fmla="*/ 129738 h 5835286"/>
              <a:gd name="connsiteX62" fmla="*/ 9019942 w 10932314"/>
              <a:gd name="connsiteY62" fmla="*/ 119783 h 5835286"/>
              <a:gd name="connsiteX63" fmla="*/ 8963717 w 10932314"/>
              <a:gd name="connsiteY63" fmla="*/ 129737 h 5835286"/>
              <a:gd name="connsiteX64" fmla="*/ 8214458 w 10932314"/>
              <a:gd name="connsiteY64" fmla="*/ 129737 h 5835286"/>
              <a:gd name="connsiteX65" fmla="*/ 8115002 w 10932314"/>
              <a:gd name="connsiteY65" fmla="*/ 129738 h 5835286"/>
              <a:gd name="connsiteX66" fmla="*/ 8059453 w 10932314"/>
              <a:gd name="connsiteY66" fmla="*/ 119128 h 5835286"/>
              <a:gd name="connsiteX67" fmla="*/ 8002660 w 10932314"/>
              <a:gd name="connsiteY67" fmla="*/ 106969 h 5835286"/>
              <a:gd name="connsiteX68" fmla="*/ 7947930 w 10932314"/>
              <a:gd name="connsiteY68" fmla="*/ 101727 h 5835286"/>
              <a:gd name="connsiteX69" fmla="*/ 7905797 w 10932314"/>
              <a:gd name="connsiteY69" fmla="*/ 100913 h 5835286"/>
              <a:gd name="connsiteX70" fmla="*/ 7861655 w 10932314"/>
              <a:gd name="connsiteY70" fmla="*/ 108089 h 5835286"/>
              <a:gd name="connsiteX71" fmla="*/ 7831859 w 10932314"/>
              <a:gd name="connsiteY71" fmla="*/ 105104 h 5835286"/>
              <a:gd name="connsiteX72" fmla="*/ 7776366 w 10932314"/>
              <a:gd name="connsiteY72" fmla="*/ 112792 h 5835286"/>
              <a:gd name="connsiteX73" fmla="*/ 7695184 w 10932314"/>
              <a:gd name="connsiteY73" fmla="*/ 119876 h 5835286"/>
              <a:gd name="connsiteX74" fmla="*/ 7639301 w 10932314"/>
              <a:gd name="connsiteY74" fmla="*/ 127426 h 5835286"/>
              <a:gd name="connsiteX75" fmla="*/ 7628525 w 10932314"/>
              <a:gd name="connsiteY75" fmla="*/ 129738 h 5835286"/>
              <a:gd name="connsiteX76" fmla="*/ 7262859 w 10932314"/>
              <a:gd name="connsiteY76" fmla="*/ 129738 h 5835286"/>
              <a:gd name="connsiteX77" fmla="*/ 7235885 w 10932314"/>
              <a:gd name="connsiteY77" fmla="*/ 127154 h 5835286"/>
              <a:gd name="connsiteX78" fmla="*/ 7144881 w 10932314"/>
              <a:gd name="connsiteY78" fmla="*/ 129738 h 5835286"/>
              <a:gd name="connsiteX79" fmla="*/ 7131665 w 10932314"/>
              <a:gd name="connsiteY79" fmla="*/ 126217 h 5835286"/>
              <a:gd name="connsiteX80" fmla="*/ 7042693 w 10932314"/>
              <a:gd name="connsiteY80" fmla="*/ 129738 h 5835286"/>
              <a:gd name="connsiteX81" fmla="*/ 6945213 w 10932314"/>
              <a:gd name="connsiteY81" fmla="*/ 126748 h 5835286"/>
              <a:gd name="connsiteX82" fmla="*/ 6937934 w 10932314"/>
              <a:gd name="connsiteY82" fmla="*/ 118713 h 5835286"/>
              <a:gd name="connsiteX83" fmla="*/ 6916555 w 10932314"/>
              <a:gd name="connsiteY83" fmla="*/ 118008 h 5835286"/>
              <a:gd name="connsiteX84" fmla="*/ 6882898 w 10932314"/>
              <a:gd name="connsiteY84" fmla="*/ 118162 h 5835286"/>
              <a:gd name="connsiteX85" fmla="*/ 6807508 w 10932314"/>
              <a:gd name="connsiteY85" fmla="*/ 126594 h 5835286"/>
              <a:gd name="connsiteX86" fmla="*/ 156423 w 10932314"/>
              <a:gd name="connsiteY86" fmla="*/ 121898 h 5835286"/>
              <a:gd name="connsiteX87" fmla="*/ 0 w 10932314"/>
              <a:gd name="connsiteY87" fmla="*/ 0 h 5835286"/>
              <a:gd name="connsiteX88" fmla="*/ 10932314 w 10932314"/>
              <a:gd name="connsiteY88" fmla="*/ 439 h 5835286"/>
              <a:gd name="connsiteX89" fmla="*/ 10909939 w 10932314"/>
              <a:gd name="connsiteY89" fmla="*/ 5820094 h 5835286"/>
              <a:gd name="connsiteX90" fmla="*/ 5115 w 10932314"/>
              <a:gd name="connsiteY90" fmla="*/ 5835286 h 5835286"/>
              <a:gd name="connsiteX91" fmla="*/ 0 w 10932314"/>
              <a:gd name="connsiteY91" fmla="*/ 0 h 5835286"/>
              <a:gd name="connsiteX0" fmla="*/ 156423 w 10932314"/>
              <a:gd name="connsiteY0" fmla="*/ 121898 h 5835286"/>
              <a:gd name="connsiteX1" fmla="*/ 156423 w 10932314"/>
              <a:gd name="connsiteY1" fmla="*/ 126469 h 5835286"/>
              <a:gd name="connsiteX2" fmla="*/ 132196 w 10932314"/>
              <a:gd name="connsiteY2" fmla="*/ 136186 h 5835286"/>
              <a:gd name="connsiteX3" fmla="*/ 121973 w 10932314"/>
              <a:gd name="connsiteY3" fmla="*/ 159807 h 5835286"/>
              <a:gd name="connsiteX4" fmla="*/ 121973 w 10932314"/>
              <a:gd name="connsiteY4" fmla="*/ 2905769 h 5835286"/>
              <a:gd name="connsiteX5" fmla="*/ 126218 w 10932314"/>
              <a:gd name="connsiteY5" fmla="*/ 2915638 h 5835286"/>
              <a:gd name="connsiteX6" fmla="*/ 121935 w 10932314"/>
              <a:gd name="connsiteY6" fmla="*/ 2923708 h 5835286"/>
              <a:gd name="connsiteX7" fmla="*/ 121935 w 10932314"/>
              <a:gd name="connsiteY7" fmla="*/ 5660051 h 5835286"/>
              <a:gd name="connsiteX8" fmla="*/ 132125 w 10932314"/>
              <a:gd name="connsiteY8" fmla="*/ 5683733 h 5835286"/>
              <a:gd name="connsiteX9" fmla="*/ 156423 w 10932314"/>
              <a:gd name="connsiteY9" fmla="*/ 5693498 h 5835286"/>
              <a:gd name="connsiteX10" fmla="*/ 156423 w 10932314"/>
              <a:gd name="connsiteY10" fmla="*/ 5695534 h 5835286"/>
              <a:gd name="connsiteX11" fmla="*/ 699581 w 10932314"/>
              <a:gd name="connsiteY11" fmla="*/ 5695533 h 5835286"/>
              <a:gd name="connsiteX12" fmla="*/ 713480 w 10932314"/>
              <a:gd name="connsiteY12" fmla="*/ 5699200 h 5835286"/>
              <a:gd name="connsiteX13" fmla="*/ 746681 w 10932314"/>
              <a:gd name="connsiteY13" fmla="*/ 5702884 h 5835286"/>
              <a:gd name="connsiteX14" fmla="*/ 883096 w 10932314"/>
              <a:gd name="connsiteY14" fmla="*/ 5703732 h 5835286"/>
              <a:gd name="connsiteX15" fmla="*/ 963599 w 10932314"/>
              <a:gd name="connsiteY15" fmla="*/ 5707819 h 5835286"/>
              <a:gd name="connsiteX16" fmla="*/ 992428 w 10932314"/>
              <a:gd name="connsiteY16" fmla="*/ 5714994 h 5835286"/>
              <a:gd name="connsiteX17" fmla="*/ 1033868 w 10932314"/>
              <a:gd name="connsiteY17" fmla="*/ 5721234 h 5835286"/>
              <a:gd name="connsiteX18" fmla="*/ 1105647 w 10932314"/>
              <a:gd name="connsiteY18" fmla="*/ 5736600 h 5835286"/>
              <a:gd name="connsiteX19" fmla="*/ 1174816 w 10932314"/>
              <a:gd name="connsiteY19" fmla="*/ 5743225 h 5835286"/>
              <a:gd name="connsiteX20" fmla="*/ 1221319 w 10932314"/>
              <a:gd name="connsiteY20" fmla="*/ 5744508 h 5835286"/>
              <a:gd name="connsiteX21" fmla="*/ 1228064 w 10932314"/>
              <a:gd name="connsiteY21" fmla="*/ 5744253 h 5835286"/>
              <a:gd name="connsiteX22" fmla="*/ 1283851 w 10932314"/>
              <a:gd name="connsiteY22" fmla="*/ 5735184 h 5835286"/>
              <a:gd name="connsiteX23" fmla="*/ 1289051 w 10932314"/>
              <a:gd name="connsiteY23" fmla="*/ 5739751 h 5835286"/>
              <a:gd name="connsiteX24" fmla="*/ 1306532 w 10932314"/>
              <a:gd name="connsiteY24" fmla="*/ 5744407 h 5835286"/>
              <a:gd name="connsiteX25" fmla="*/ 1321509 w 10932314"/>
              <a:gd name="connsiteY25" fmla="*/ 5738956 h 5835286"/>
              <a:gd name="connsiteX26" fmla="*/ 1391643 w 10932314"/>
              <a:gd name="connsiteY26" fmla="*/ 5729239 h 5835286"/>
              <a:gd name="connsiteX27" fmla="*/ 1494243 w 10932314"/>
              <a:gd name="connsiteY27" fmla="*/ 5720287 h 5835286"/>
              <a:gd name="connsiteX28" fmla="*/ 1509747 w 10932314"/>
              <a:gd name="connsiteY28" fmla="*/ 5714681 h 5835286"/>
              <a:gd name="connsiteX29" fmla="*/ 1610369 w 10932314"/>
              <a:gd name="connsiteY29" fmla="*/ 5700983 h 5835286"/>
              <a:gd name="connsiteX30" fmla="*/ 1663169 w 10932314"/>
              <a:gd name="connsiteY30" fmla="*/ 5698865 h 5835286"/>
              <a:gd name="connsiteX31" fmla="*/ 1669042 w 10932314"/>
              <a:gd name="connsiteY31" fmla="*/ 5703989 h 5835286"/>
              <a:gd name="connsiteX32" fmla="*/ 1684628 w 10932314"/>
              <a:gd name="connsiteY32" fmla="*/ 5702636 h 5835286"/>
              <a:gd name="connsiteX33" fmla="*/ 1688821 w 10932314"/>
              <a:gd name="connsiteY33" fmla="*/ 5703398 h 5835286"/>
              <a:gd name="connsiteX34" fmla="*/ 1712805 w 10932314"/>
              <a:gd name="connsiteY34" fmla="*/ 5706645 h 5835286"/>
              <a:gd name="connsiteX35" fmla="*/ 1717254 w 10932314"/>
              <a:gd name="connsiteY35" fmla="*/ 5696916 h 5835286"/>
              <a:gd name="connsiteX36" fmla="*/ 1724325 w 10932314"/>
              <a:gd name="connsiteY36" fmla="*/ 5695534 h 5835286"/>
              <a:gd name="connsiteX37" fmla="*/ 1983344 w 10932314"/>
              <a:gd name="connsiteY37" fmla="*/ 5695534 h 5835286"/>
              <a:gd name="connsiteX38" fmla="*/ 2005548 w 10932314"/>
              <a:gd name="connsiteY38" fmla="*/ 5704463 h 5835286"/>
              <a:gd name="connsiteX39" fmla="*/ 2074717 w 10932314"/>
              <a:gd name="connsiteY39" fmla="*/ 5711089 h 5835286"/>
              <a:gd name="connsiteX40" fmla="*/ 2121220 w 10932314"/>
              <a:gd name="connsiteY40" fmla="*/ 5712372 h 5835286"/>
              <a:gd name="connsiteX41" fmla="*/ 2127966 w 10932314"/>
              <a:gd name="connsiteY41" fmla="*/ 5712119 h 5835286"/>
              <a:gd name="connsiteX42" fmla="*/ 2183754 w 10932314"/>
              <a:gd name="connsiteY42" fmla="*/ 5703050 h 5835286"/>
              <a:gd name="connsiteX43" fmla="*/ 2188953 w 10932314"/>
              <a:gd name="connsiteY43" fmla="*/ 5707616 h 5835286"/>
              <a:gd name="connsiteX44" fmla="*/ 2206433 w 10932314"/>
              <a:gd name="connsiteY44" fmla="*/ 5712273 h 5835286"/>
              <a:gd name="connsiteX45" fmla="*/ 2221412 w 10932314"/>
              <a:gd name="connsiteY45" fmla="*/ 5706821 h 5835286"/>
              <a:gd name="connsiteX46" fmla="*/ 2291546 w 10932314"/>
              <a:gd name="connsiteY46" fmla="*/ 5697104 h 5835286"/>
              <a:gd name="connsiteX47" fmla="*/ 2309553 w 10932314"/>
              <a:gd name="connsiteY47" fmla="*/ 5695533 h 5835286"/>
              <a:gd name="connsiteX48" fmla="*/ 3061820 w 10932314"/>
              <a:gd name="connsiteY48" fmla="*/ 5695534 h 5835286"/>
              <a:gd name="connsiteX49" fmla="*/ 3712119 w 10932314"/>
              <a:gd name="connsiteY49" fmla="*/ 5695533 h 5835286"/>
              <a:gd name="connsiteX50" fmla="*/ 4140448 w 10932314"/>
              <a:gd name="connsiteY50" fmla="*/ 5695533 h 5835286"/>
              <a:gd name="connsiteX51" fmla="*/ 4174676 w 10932314"/>
              <a:gd name="connsiteY51" fmla="*/ 5695691 h 5835286"/>
              <a:gd name="connsiteX52" fmla="*/ 4382671 w 10932314"/>
              <a:gd name="connsiteY52" fmla="*/ 5695766 h 5835286"/>
              <a:gd name="connsiteX53" fmla="*/ 4384112 w 10932314"/>
              <a:gd name="connsiteY53" fmla="*/ 5695533 h 5835286"/>
              <a:gd name="connsiteX54" fmla="*/ 6787989 w 10932314"/>
              <a:gd name="connsiteY54" fmla="*/ 5695533 h 5835286"/>
              <a:gd name="connsiteX55" fmla="*/ 10749266 w 10932314"/>
              <a:gd name="connsiteY55" fmla="*/ 5695534 h 5835286"/>
              <a:gd name="connsiteX56" fmla="*/ 10786115 w 10932314"/>
              <a:gd name="connsiteY56" fmla="*/ 5660054 h 5835286"/>
              <a:gd name="connsiteX57" fmla="*/ 10786115 w 10932314"/>
              <a:gd name="connsiteY57" fmla="*/ 3070919 h 5835286"/>
              <a:gd name="connsiteX58" fmla="*/ 10786115 w 10932314"/>
              <a:gd name="connsiteY58" fmla="*/ 2754250 h 5835286"/>
              <a:gd name="connsiteX59" fmla="*/ 10786115 w 10932314"/>
              <a:gd name="connsiteY59" fmla="*/ 165117 h 5835286"/>
              <a:gd name="connsiteX60" fmla="*/ 10749266 w 10932314"/>
              <a:gd name="connsiteY60" fmla="*/ 129737 h 5835286"/>
              <a:gd name="connsiteX61" fmla="*/ 9074603 w 10932314"/>
              <a:gd name="connsiteY61" fmla="*/ 129738 h 5835286"/>
              <a:gd name="connsiteX62" fmla="*/ 9019942 w 10932314"/>
              <a:gd name="connsiteY62" fmla="*/ 119783 h 5835286"/>
              <a:gd name="connsiteX63" fmla="*/ 8963717 w 10932314"/>
              <a:gd name="connsiteY63" fmla="*/ 129737 h 5835286"/>
              <a:gd name="connsiteX64" fmla="*/ 8214458 w 10932314"/>
              <a:gd name="connsiteY64" fmla="*/ 129737 h 5835286"/>
              <a:gd name="connsiteX65" fmla="*/ 8115002 w 10932314"/>
              <a:gd name="connsiteY65" fmla="*/ 129738 h 5835286"/>
              <a:gd name="connsiteX66" fmla="*/ 8059453 w 10932314"/>
              <a:gd name="connsiteY66" fmla="*/ 119128 h 5835286"/>
              <a:gd name="connsiteX67" fmla="*/ 8002660 w 10932314"/>
              <a:gd name="connsiteY67" fmla="*/ 106969 h 5835286"/>
              <a:gd name="connsiteX68" fmla="*/ 7947930 w 10932314"/>
              <a:gd name="connsiteY68" fmla="*/ 101727 h 5835286"/>
              <a:gd name="connsiteX69" fmla="*/ 7905797 w 10932314"/>
              <a:gd name="connsiteY69" fmla="*/ 100913 h 5835286"/>
              <a:gd name="connsiteX70" fmla="*/ 7861655 w 10932314"/>
              <a:gd name="connsiteY70" fmla="*/ 108089 h 5835286"/>
              <a:gd name="connsiteX71" fmla="*/ 7831859 w 10932314"/>
              <a:gd name="connsiteY71" fmla="*/ 105104 h 5835286"/>
              <a:gd name="connsiteX72" fmla="*/ 7776366 w 10932314"/>
              <a:gd name="connsiteY72" fmla="*/ 112792 h 5835286"/>
              <a:gd name="connsiteX73" fmla="*/ 7695184 w 10932314"/>
              <a:gd name="connsiteY73" fmla="*/ 119876 h 5835286"/>
              <a:gd name="connsiteX74" fmla="*/ 7639301 w 10932314"/>
              <a:gd name="connsiteY74" fmla="*/ 127426 h 5835286"/>
              <a:gd name="connsiteX75" fmla="*/ 7628525 w 10932314"/>
              <a:gd name="connsiteY75" fmla="*/ 129738 h 5835286"/>
              <a:gd name="connsiteX76" fmla="*/ 7262859 w 10932314"/>
              <a:gd name="connsiteY76" fmla="*/ 129738 h 5835286"/>
              <a:gd name="connsiteX77" fmla="*/ 7235885 w 10932314"/>
              <a:gd name="connsiteY77" fmla="*/ 127154 h 5835286"/>
              <a:gd name="connsiteX78" fmla="*/ 7144881 w 10932314"/>
              <a:gd name="connsiteY78" fmla="*/ 129738 h 5835286"/>
              <a:gd name="connsiteX79" fmla="*/ 7131665 w 10932314"/>
              <a:gd name="connsiteY79" fmla="*/ 126217 h 5835286"/>
              <a:gd name="connsiteX80" fmla="*/ 7042693 w 10932314"/>
              <a:gd name="connsiteY80" fmla="*/ 129738 h 5835286"/>
              <a:gd name="connsiteX81" fmla="*/ 6945213 w 10932314"/>
              <a:gd name="connsiteY81" fmla="*/ 126748 h 5835286"/>
              <a:gd name="connsiteX82" fmla="*/ 6937934 w 10932314"/>
              <a:gd name="connsiteY82" fmla="*/ 118713 h 5835286"/>
              <a:gd name="connsiteX83" fmla="*/ 6916555 w 10932314"/>
              <a:gd name="connsiteY83" fmla="*/ 118008 h 5835286"/>
              <a:gd name="connsiteX84" fmla="*/ 6882898 w 10932314"/>
              <a:gd name="connsiteY84" fmla="*/ 118162 h 5835286"/>
              <a:gd name="connsiteX85" fmla="*/ 6807508 w 10932314"/>
              <a:gd name="connsiteY85" fmla="*/ 126594 h 5835286"/>
              <a:gd name="connsiteX86" fmla="*/ 156423 w 10932314"/>
              <a:gd name="connsiteY86" fmla="*/ 121898 h 5835286"/>
              <a:gd name="connsiteX87" fmla="*/ 0 w 10932314"/>
              <a:gd name="connsiteY87" fmla="*/ 0 h 5835286"/>
              <a:gd name="connsiteX88" fmla="*/ 10932314 w 10932314"/>
              <a:gd name="connsiteY88" fmla="*/ 439 h 5835286"/>
              <a:gd name="connsiteX89" fmla="*/ 10922346 w 10932314"/>
              <a:gd name="connsiteY89" fmla="*/ 5819877 h 5835286"/>
              <a:gd name="connsiteX90" fmla="*/ 5115 w 10932314"/>
              <a:gd name="connsiteY90" fmla="*/ 5835286 h 5835286"/>
              <a:gd name="connsiteX91" fmla="*/ 0 w 10932314"/>
              <a:gd name="connsiteY91" fmla="*/ 0 h 5835286"/>
              <a:gd name="connsiteX0" fmla="*/ 156423 w 10924271"/>
              <a:gd name="connsiteY0" fmla="*/ 121898 h 5835286"/>
              <a:gd name="connsiteX1" fmla="*/ 156423 w 10924271"/>
              <a:gd name="connsiteY1" fmla="*/ 126469 h 5835286"/>
              <a:gd name="connsiteX2" fmla="*/ 132196 w 10924271"/>
              <a:gd name="connsiteY2" fmla="*/ 136186 h 5835286"/>
              <a:gd name="connsiteX3" fmla="*/ 121973 w 10924271"/>
              <a:gd name="connsiteY3" fmla="*/ 159807 h 5835286"/>
              <a:gd name="connsiteX4" fmla="*/ 121973 w 10924271"/>
              <a:gd name="connsiteY4" fmla="*/ 2905769 h 5835286"/>
              <a:gd name="connsiteX5" fmla="*/ 126218 w 10924271"/>
              <a:gd name="connsiteY5" fmla="*/ 2915638 h 5835286"/>
              <a:gd name="connsiteX6" fmla="*/ 121935 w 10924271"/>
              <a:gd name="connsiteY6" fmla="*/ 2923708 h 5835286"/>
              <a:gd name="connsiteX7" fmla="*/ 121935 w 10924271"/>
              <a:gd name="connsiteY7" fmla="*/ 5660051 h 5835286"/>
              <a:gd name="connsiteX8" fmla="*/ 132125 w 10924271"/>
              <a:gd name="connsiteY8" fmla="*/ 5683733 h 5835286"/>
              <a:gd name="connsiteX9" fmla="*/ 156423 w 10924271"/>
              <a:gd name="connsiteY9" fmla="*/ 5693498 h 5835286"/>
              <a:gd name="connsiteX10" fmla="*/ 156423 w 10924271"/>
              <a:gd name="connsiteY10" fmla="*/ 5695534 h 5835286"/>
              <a:gd name="connsiteX11" fmla="*/ 699581 w 10924271"/>
              <a:gd name="connsiteY11" fmla="*/ 5695533 h 5835286"/>
              <a:gd name="connsiteX12" fmla="*/ 713480 w 10924271"/>
              <a:gd name="connsiteY12" fmla="*/ 5699200 h 5835286"/>
              <a:gd name="connsiteX13" fmla="*/ 746681 w 10924271"/>
              <a:gd name="connsiteY13" fmla="*/ 5702884 h 5835286"/>
              <a:gd name="connsiteX14" fmla="*/ 883096 w 10924271"/>
              <a:gd name="connsiteY14" fmla="*/ 5703732 h 5835286"/>
              <a:gd name="connsiteX15" fmla="*/ 963599 w 10924271"/>
              <a:gd name="connsiteY15" fmla="*/ 5707819 h 5835286"/>
              <a:gd name="connsiteX16" fmla="*/ 992428 w 10924271"/>
              <a:gd name="connsiteY16" fmla="*/ 5714994 h 5835286"/>
              <a:gd name="connsiteX17" fmla="*/ 1033868 w 10924271"/>
              <a:gd name="connsiteY17" fmla="*/ 5721234 h 5835286"/>
              <a:gd name="connsiteX18" fmla="*/ 1105647 w 10924271"/>
              <a:gd name="connsiteY18" fmla="*/ 5736600 h 5835286"/>
              <a:gd name="connsiteX19" fmla="*/ 1174816 w 10924271"/>
              <a:gd name="connsiteY19" fmla="*/ 5743225 h 5835286"/>
              <a:gd name="connsiteX20" fmla="*/ 1221319 w 10924271"/>
              <a:gd name="connsiteY20" fmla="*/ 5744508 h 5835286"/>
              <a:gd name="connsiteX21" fmla="*/ 1228064 w 10924271"/>
              <a:gd name="connsiteY21" fmla="*/ 5744253 h 5835286"/>
              <a:gd name="connsiteX22" fmla="*/ 1283851 w 10924271"/>
              <a:gd name="connsiteY22" fmla="*/ 5735184 h 5835286"/>
              <a:gd name="connsiteX23" fmla="*/ 1289051 w 10924271"/>
              <a:gd name="connsiteY23" fmla="*/ 5739751 h 5835286"/>
              <a:gd name="connsiteX24" fmla="*/ 1306532 w 10924271"/>
              <a:gd name="connsiteY24" fmla="*/ 5744407 h 5835286"/>
              <a:gd name="connsiteX25" fmla="*/ 1321509 w 10924271"/>
              <a:gd name="connsiteY25" fmla="*/ 5738956 h 5835286"/>
              <a:gd name="connsiteX26" fmla="*/ 1391643 w 10924271"/>
              <a:gd name="connsiteY26" fmla="*/ 5729239 h 5835286"/>
              <a:gd name="connsiteX27" fmla="*/ 1494243 w 10924271"/>
              <a:gd name="connsiteY27" fmla="*/ 5720287 h 5835286"/>
              <a:gd name="connsiteX28" fmla="*/ 1509747 w 10924271"/>
              <a:gd name="connsiteY28" fmla="*/ 5714681 h 5835286"/>
              <a:gd name="connsiteX29" fmla="*/ 1610369 w 10924271"/>
              <a:gd name="connsiteY29" fmla="*/ 5700983 h 5835286"/>
              <a:gd name="connsiteX30" fmla="*/ 1663169 w 10924271"/>
              <a:gd name="connsiteY30" fmla="*/ 5698865 h 5835286"/>
              <a:gd name="connsiteX31" fmla="*/ 1669042 w 10924271"/>
              <a:gd name="connsiteY31" fmla="*/ 5703989 h 5835286"/>
              <a:gd name="connsiteX32" fmla="*/ 1684628 w 10924271"/>
              <a:gd name="connsiteY32" fmla="*/ 5702636 h 5835286"/>
              <a:gd name="connsiteX33" fmla="*/ 1688821 w 10924271"/>
              <a:gd name="connsiteY33" fmla="*/ 5703398 h 5835286"/>
              <a:gd name="connsiteX34" fmla="*/ 1712805 w 10924271"/>
              <a:gd name="connsiteY34" fmla="*/ 5706645 h 5835286"/>
              <a:gd name="connsiteX35" fmla="*/ 1717254 w 10924271"/>
              <a:gd name="connsiteY35" fmla="*/ 5696916 h 5835286"/>
              <a:gd name="connsiteX36" fmla="*/ 1724325 w 10924271"/>
              <a:gd name="connsiteY36" fmla="*/ 5695534 h 5835286"/>
              <a:gd name="connsiteX37" fmla="*/ 1983344 w 10924271"/>
              <a:gd name="connsiteY37" fmla="*/ 5695534 h 5835286"/>
              <a:gd name="connsiteX38" fmla="*/ 2005548 w 10924271"/>
              <a:gd name="connsiteY38" fmla="*/ 5704463 h 5835286"/>
              <a:gd name="connsiteX39" fmla="*/ 2074717 w 10924271"/>
              <a:gd name="connsiteY39" fmla="*/ 5711089 h 5835286"/>
              <a:gd name="connsiteX40" fmla="*/ 2121220 w 10924271"/>
              <a:gd name="connsiteY40" fmla="*/ 5712372 h 5835286"/>
              <a:gd name="connsiteX41" fmla="*/ 2127966 w 10924271"/>
              <a:gd name="connsiteY41" fmla="*/ 5712119 h 5835286"/>
              <a:gd name="connsiteX42" fmla="*/ 2183754 w 10924271"/>
              <a:gd name="connsiteY42" fmla="*/ 5703050 h 5835286"/>
              <a:gd name="connsiteX43" fmla="*/ 2188953 w 10924271"/>
              <a:gd name="connsiteY43" fmla="*/ 5707616 h 5835286"/>
              <a:gd name="connsiteX44" fmla="*/ 2206433 w 10924271"/>
              <a:gd name="connsiteY44" fmla="*/ 5712273 h 5835286"/>
              <a:gd name="connsiteX45" fmla="*/ 2221412 w 10924271"/>
              <a:gd name="connsiteY45" fmla="*/ 5706821 h 5835286"/>
              <a:gd name="connsiteX46" fmla="*/ 2291546 w 10924271"/>
              <a:gd name="connsiteY46" fmla="*/ 5697104 h 5835286"/>
              <a:gd name="connsiteX47" fmla="*/ 2309553 w 10924271"/>
              <a:gd name="connsiteY47" fmla="*/ 5695533 h 5835286"/>
              <a:gd name="connsiteX48" fmla="*/ 3061820 w 10924271"/>
              <a:gd name="connsiteY48" fmla="*/ 5695534 h 5835286"/>
              <a:gd name="connsiteX49" fmla="*/ 3712119 w 10924271"/>
              <a:gd name="connsiteY49" fmla="*/ 5695533 h 5835286"/>
              <a:gd name="connsiteX50" fmla="*/ 4140448 w 10924271"/>
              <a:gd name="connsiteY50" fmla="*/ 5695533 h 5835286"/>
              <a:gd name="connsiteX51" fmla="*/ 4174676 w 10924271"/>
              <a:gd name="connsiteY51" fmla="*/ 5695691 h 5835286"/>
              <a:gd name="connsiteX52" fmla="*/ 4382671 w 10924271"/>
              <a:gd name="connsiteY52" fmla="*/ 5695766 h 5835286"/>
              <a:gd name="connsiteX53" fmla="*/ 4384112 w 10924271"/>
              <a:gd name="connsiteY53" fmla="*/ 5695533 h 5835286"/>
              <a:gd name="connsiteX54" fmla="*/ 6787989 w 10924271"/>
              <a:gd name="connsiteY54" fmla="*/ 5695533 h 5835286"/>
              <a:gd name="connsiteX55" fmla="*/ 10749266 w 10924271"/>
              <a:gd name="connsiteY55" fmla="*/ 5695534 h 5835286"/>
              <a:gd name="connsiteX56" fmla="*/ 10786115 w 10924271"/>
              <a:gd name="connsiteY56" fmla="*/ 5660054 h 5835286"/>
              <a:gd name="connsiteX57" fmla="*/ 10786115 w 10924271"/>
              <a:gd name="connsiteY57" fmla="*/ 3070919 h 5835286"/>
              <a:gd name="connsiteX58" fmla="*/ 10786115 w 10924271"/>
              <a:gd name="connsiteY58" fmla="*/ 2754250 h 5835286"/>
              <a:gd name="connsiteX59" fmla="*/ 10786115 w 10924271"/>
              <a:gd name="connsiteY59" fmla="*/ 165117 h 5835286"/>
              <a:gd name="connsiteX60" fmla="*/ 10749266 w 10924271"/>
              <a:gd name="connsiteY60" fmla="*/ 129737 h 5835286"/>
              <a:gd name="connsiteX61" fmla="*/ 9074603 w 10924271"/>
              <a:gd name="connsiteY61" fmla="*/ 129738 h 5835286"/>
              <a:gd name="connsiteX62" fmla="*/ 9019942 w 10924271"/>
              <a:gd name="connsiteY62" fmla="*/ 119783 h 5835286"/>
              <a:gd name="connsiteX63" fmla="*/ 8963717 w 10924271"/>
              <a:gd name="connsiteY63" fmla="*/ 129737 h 5835286"/>
              <a:gd name="connsiteX64" fmla="*/ 8214458 w 10924271"/>
              <a:gd name="connsiteY64" fmla="*/ 129737 h 5835286"/>
              <a:gd name="connsiteX65" fmla="*/ 8115002 w 10924271"/>
              <a:gd name="connsiteY65" fmla="*/ 129738 h 5835286"/>
              <a:gd name="connsiteX66" fmla="*/ 8059453 w 10924271"/>
              <a:gd name="connsiteY66" fmla="*/ 119128 h 5835286"/>
              <a:gd name="connsiteX67" fmla="*/ 8002660 w 10924271"/>
              <a:gd name="connsiteY67" fmla="*/ 106969 h 5835286"/>
              <a:gd name="connsiteX68" fmla="*/ 7947930 w 10924271"/>
              <a:gd name="connsiteY68" fmla="*/ 101727 h 5835286"/>
              <a:gd name="connsiteX69" fmla="*/ 7905797 w 10924271"/>
              <a:gd name="connsiteY69" fmla="*/ 100913 h 5835286"/>
              <a:gd name="connsiteX70" fmla="*/ 7861655 w 10924271"/>
              <a:gd name="connsiteY70" fmla="*/ 108089 h 5835286"/>
              <a:gd name="connsiteX71" fmla="*/ 7831859 w 10924271"/>
              <a:gd name="connsiteY71" fmla="*/ 105104 h 5835286"/>
              <a:gd name="connsiteX72" fmla="*/ 7776366 w 10924271"/>
              <a:gd name="connsiteY72" fmla="*/ 112792 h 5835286"/>
              <a:gd name="connsiteX73" fmla="*/ 7695184 w 10924271"/>
              <a:gd name="connsiteY73" fmla="*/ 119876 h 5835286"/>
              <a:gd name="connsiteX74" fmla="*/ 7639301 w 10924271"/>
              <a:gd name="connsiteY74" fmla="*/ 127426 h 5835286"/>
              <a:gd name="connsiteX75" fmla="*/ 7628525 w 10924271"/>
              <a:gd name="connsiteY75" fmla="*/ 129738 h 5835286"/>
              <a:gd name="connsiteX76" fmla="*/ 7262859 w 10924271"/>
              <a:gd name="connsiteY76" fmla="*/ 129738 h 5835286"/>
              <a:gd name="connsiteX77" fmla="*/ 7235885 w 10924271"/>
              <a:gd name="connsiteY77" fmla="*/ 127154 h 5835286"/>
              <a:gd name="connsiteX78" fmla="*/ 7144881 w 10924271"/>
              <a:gd name="connsiteY78" fmla="*/ 129738 h 5835286"/>
              <a:gd name="connsiteX79" fmla="*/ 7131665 w 10924271"/>
              <a:gd name="connsiteY79" fmla="*/ 126217 h 5835286"/>
              <a:gd name="connsiteX80" fmla="*/ 7042693 w 10924271"/>
              <a:gd name="connsiteY80" fmla="*/ 129738 h 5835286"/>
              <a:gd name="connsiteX81" fmla="*/ 6945213 w 10924271"/>
              <a:gd name="connsiteY81" fmla="*/ 126748 h 5835286"/>
              <a:gd name="connsiteX82" fmla="*/ 6937934 w 10924271"/>
              <a:gd name="connsiteY82" fmla="*/ 118713 h 5835286"/>
              <a:gd name="connsiteX83" fmla="*/ 6916555 w 10924271"/>
              <a:gd name="connsiteY83" fmla="*/ 118008 h 5835286"/>
              <a:gd name="connsiteX84" fmla="*/ 6882898 w 10924271"/>
              <a:gd name="connsiteY84" fmla="*/ 118162 h 5835286"/>
              <a:gd name="connsiteX85" fmla="*/ 6807508 w 10924271"/>
              <a:gd name="connsiteY85" fmla="*/ 126594 h 5835286"/>
              <a:gd name="connsiteX86" fmla="*/ 156423 w 10924271"/>
              <a:gd name="connsiteY86" fmla="*/ 121898 h 5835286"/>
              <a:gd name="connsiteX87" fmla="*/ 0 w 10924271"/>
              <a:gd name="connsiteY87" fmla="*/ 0 h 5835286"/>
              <a:gd name="connsiteX88" fmla="*/ 10920124 w 10924271"/>
              <a:gd name="connsiteY88" fmla="*/ 13053 h 5835286"/>
              <a:gd name="connsiteX89" fmla="*/ 10922346 w 10924271"/>
              <a:gd name="connsiteY89" fmla="*/ 5819877 h 5835286"/>
              <a:gd name="connsiteX90" fmla="*/ 5115 w 10924271"/>
              <a:gd name="connsiteY90" fmla="*/ 5835286 h 5835286"/>
              <a:gd name="connsiteX91" fmla="*/ 0 w 10924271"/>
              <a:gd name="connsiteY91" fmla="*/ 0 h 5835286"/>
              <a:gd name="connsiteX0" fmla="*/ 156423 w 10923567"/>
              <a:gd name="connsiteY0" fmla="*/ 121898 h 5835286"/>
              <a:gd name="connsiteX1" fmla="*/ 156423 w 10923567"/>
              <a:gd name="connsiteY1" fmla="*/ 126469 h 5835286"/>
              <a:gd name="connsiteX2" fmla="*/ 132196 w 10923567"/>
              <a:gd name="connsiteY2" fmla="*/ 136186 h 5835286"/>
              <a:gd name="connsiteX3" fmla="*/ 121973 w 10923567"/>
              <a:gd name="connsiteY3" fmla="*/ 159807 h 5835286"/>
              <a:gd name="connsiteX4" fmla="*/ 121973 w 10923567"/>
              <a:gd name="connsiteY4" fmla="*/ 2905769 h 5835286"/>
              <a:gd name="connsiteX5" fmla="*/ 126218 w 10923567"/>
              <a:gd name="connsiteY5" fmla="*/ 2915638 h 5835286"/>
              <a:gd name="connsiteX6" fmla="*/ 121935 w 10923567"/>
              <a:gd name="connsiteY6" fmla="*/ 2923708 h 5835286"/>
              <a:gd name="connsiteX7" fmla="*/ 121935 w 10923567"/>
              <a:gd name="connsiteY7" fmla="*/ 5660051 h 5835286"/>
              <a:gd name="connsiteX8" fmla="*/ 132125 w 10923567"/>
              <a:gd name="connsiteY8" fmla="*/ 5683733 h 5835286"/>
              <a:gd name="connsiteX9" fmla="*/ 156423 w 10923567"/>
              <a:gd name="connsiteY9" fmla="*/ 5693498 h 5835286"/>
              <a:gd name="connsiteX10" fmla="*/ 156423 w 10923567"/>
              <a:gd name="connsiteY10" fmla="*/ 5695534 h 5835286"/>
              <a:gd name="connsiteX11" fmla="*/ 699581 w 10923567"/>
              <a:gd name="connsiteY11" fmla="*/ 5695533 h 5835286"/>
              <a:gd name="connsiteX12" fmla="*/ 713480 w 10923567"/>
              <a:gd name="connsiteY12" fmla="*/ 5699200 h 5835286"/>
              <a:gd name="connsiteX13" fmla="*/ 746681 w 10923567"/>
              <a:gd name="connsiteY13" fmla="*/ 5702884 h 5835286"/>
              <a:gd name="connsiteX14" fmla="*/ 883096 w 10923567"/>
              <a:gd name="connsiteY14" fmla="*/ 5703732 h 5835286"/>
              <a:gd name="connsiteX15" fmla="*/ 963599 w 10923567"/>
              <a:gd name="connsiteY15" fmla="*/ 5707819 h 5835286"/>
              <a:gd name="connsiteX16" fmla="*/ 992428 w 10923567"/>
              <a:gd name="connsiteY16" fmla="*/ 5714994 h 5835286"/>
              <a:gd name="connsiteX17" fmla="*/ 1033868 w 10923567"/>
              <a:gd name="connsiteY17" fmla="*/ 5721234 h 5835286"/>
              <a:gd name="connsiteX18" fmla="*/ 1105647 w 10923567"/>
              <a:gd name="connsiteY18" fmla="*/ 5736600 h 5835286"/>
              <a:gd name="connsiteX19" fmla="*/ 1174816 w 10923567"/>
              <a:gd name="connsiteY19" fmla="*/ 5743225 h 5835286"/>
              <a:gd name="connsiteX20" fmla="*/ 1221319 w 10923567"/>
              <a:gd name="connsiteY20" fmla="*/ 5744508 h 5835286"/>
              <a:gd name="connsiteX21" fmla="*/ 1228064 w 10923567"/>
              <a:gd name="connsiteY21" fmla="*/ 5744253 h 5835286"/>
              <a:gd name="connsiteX22" fmla="*/ 1283851 w 10923567"/>
              <a:gd name="connsiteY22" fmla="*/ 5735184 h 5835286"/>
              <a:gd name="connsiteX23" fmla="*/ 1289051 w 10923567"/>
              <a:gd name="connsiteY23" fmla="*/ 5739751 h 5835286"/>
              <a:gd name="connsiteX24" fmla="*/ 1306532 w 10923567"/>
              <a:gd name="connsiteY24" fmla="*/ 5744407 h 5835286"/>
              <a:gd name="connsiteX25" fmla="*/ 1321509 w 10923567"/>
              <a:gd name="connsiteY25" fmla="*/ 5738956 h 5835286"/>
              <a:gd name="connsiteX26" fmla="*/ 1391643 w 10923567"/>
              <a:gd name="connsiteY26" fmla="*/ 5729239 h 5835286"/>
              <a:gd name="connsiteX27" fmla="*/ 1494243 w 10923567"/>
              <a:gd name="connsiteY27" fmla="*/ 5720287 h 5835286"/>
              <a:gd name="connsiteX28" fmla="*/ 1509747 w 10923567"/>
              <a:gd name="connsiteY28" fmla="*/ 5714681 h 5835286"/>
              <a:gd name="connsiteX29" fmla="*/ 1610369 w 10923567"/>
              <a:gd name="connsiteY29" fmla="*/ 5700983 h 5835286"/>
              <a:gd name="connsiteX30" fmla="*/ 1663169 w 10923567"/>
              <a:gd name="connsiteY30" fmla="*/ 5698865 h 5835286"/>
              <a:gd name="connsiteX31" fmla="*/ 1669042 w 10923567"/>
              <a:gd name="connsiteY31" fmla="*/ 5703989 h 5835286"/>
              <a:gd name="connsiteX32" fmla="*/ 1684628 w 10923567"/>
              <a:gd name="connsiteY32" fmla="*/ 5702636 h 5835286"/>
              <a:gd name="connsiteX33" fmla="*/ 1688821 w 10923567"/>
              <a:gd name="connsiteY33" fmla="*/ 5703398 h 5835286"/>
              <a:gd name="connsiteX34" fmla="*/ 1712805 w 10923567"/>
              <a:gd name="connsiteY34" fmla="*/ 5706645 h 5835286"/>
              <a:gd name="connsiteX35" fmla="*/ 1717254 w 10923567"/>
              <a:gd name="connsiteY35" fmla="*/ 5696916 h 5835286"/>
              <a:gd name="connsiteX36" fmla="*/ 1724325 w 10923567"/>
              <a:gd name="connsiteY36" fmla="*/ 5695534 h 5835286"/>
              <a:gd name="connsiteX37" fmla="*/ 1983344 w 10923567"/>
              <a:gd name="connsiteY37" fmla="*/ 5695534 h 5835286"/>
              <a:gd name="connsiteX38" fmla="*/ 2005548 w 10923567"/>
              <a:gd name="connsiteY38" fmla="*/ 5704463 h 5835286"/>
              <a:gd name="connsiteX39" fmla="*/ 2074717 w 10923567"/>
              <a:gd name="connsiteY39" fmla="*/ 5711089 h 5835286"/>
              <a:gd name="connsiteX40" fmla="*/ 2121220 w 10923567"/>
              <a:gd name="connsiteY40" fmla="*/ 5712372 h 5835286"/>
              <a:gd name="connsiteX41" fmla="*/ 2127966 w 10923567"/>
              <a:gd name="connsiteY41" fmla="*/ 5712119 h 5835286"/>
              <a:gd name="connsiteX42" fmla="*/ 2183754 w 10923567"/>
              <a:gd name="connsiteY42" fmla="*/ 5703050 h 5835286"/>
              <a:gd name="connsiteX43" fmla="*/ 2188953 w 10923567"/>
              <a:gd name="connsiteY43" fmla="*/ 5707616 h 5835286"/>
              <a:gd name="connsiteX44" fmla="*/ 2206433 w 10923567"/>
              <a:gd name="connsiteY44" fmla="*/ 5712273 h 5835286"/>
              <a:gd name="connsiteX45" fmla="*/ 2221412 w 10923567"/>
              <a:gd name="connsiteY45" fmla="*/ 5706821 h 5835286"/>
              <a:gd name="connsiteX46" fmla="*/ 2291546 w 10923567"/>
              <a:gd name="connsiteY46" fmla="*/ 5697104 h 5835286"/>
              <a:gd name="connsiteX47" fmla="*/ 2309553 w 10923567"/>
              <a:gd name="connsiteY47" fmla="*/ 5695533 h 5835286"/>
              <a:gd name="connsiteX48" fmla="*/ 3061820 w 10923567"/>
              <a:gd name="connsiteY48" fmla="*/ 5695534 h 5835286"/>
              <a:gd name="connsiteX49" fmla="*/ 3712119 w 10923567"/>
              <a:gd name="connsiteY49" fmla="*/ 5695533 h 5835286"/>
              <a:gd name="connsiteX50" fmla="*/ 4140448 w 10923567"/>
              <a:gd name="connsiteY50" fmla="*/ 5695533 h 5835286"/>
              <a:gd name="connsiteX51" fmla="*/ 4174676 w 10923567"/>
              <a:gd name="connsiteY51" fmla="*/ 5695691 h 5835286"/>
              <a:gd name="connsiteX52" fmla="*/ 4382671 w 10923567"/>
              <a:gd name="connsiteY52" fmla="*/ 5695766 h 5835286"/>
              <a:gd name="connsiteX53" fmla="*/ 4384112 w 10923567"/>
              <a:gd name="connsiteY53" fmla="*/ 5695533 h 5835286"/>
              <a:gd name="connsiteX54" fmla="*/ 6787989 w 10923567"/>
              <a:gd name="connsiteY54" fmla="*/ 5695533 h 5835286"/>
              <a:gd name="connsiteX55" fmla="*/ 10749266 w 10923567"/>
              <a:gd name="connsiteY55" fmla="*/ 5695534 h 5835286"/>
              <a:gd name="connsiteX56" fmla="*/ 10786115 w 10923567"/>
              <a:gd name="connsiteY56" fmla="*/ 5660054 h 5835286"/>
              <a:gd name="connsiteX57" fmla="*/ 10786115 w 10923567"/>
              <a:gd name="connsiteY57" fmla="*/ 3070919 h 5835286"/>
              <a:gd name="connsiteX58" fmla="*/ 10786115 w 10923567"/>
              <a:gd name="connsiteY58" fmla="*/ 2754250 h 5835286"/>
              <a:gd name="connsiteX59" fmla="*/ 10786115 w 10923567"/>
              <a:gd name="connsiteY59" fmla="*/ 165117 h 5835286"/>
              <a:gd name="connsiteX60" fmla="*/ 10749266 w 10923567"/>
              <a:gd name="connsiteY60" fmla="*/ 129737 h 5835286"/>
              <a:gd name="connsiteX61" fmla="*/ 9074603 w 10923567"/>
              <a:gd name="connsiteY61" fmla="*/ 129738 h 5835286"/>
              <a:gd name="connsiteX62" fmla="*/ 9019942 w 10923567"/>
              <a:gd name="connsiteY62" fmla="*/ 119783 h 5835286"/>
              <a:gd name="connsiteX63" fmla="*/ 8963717 w 10923567"/>
              <a:gd name="connsiteY63" fmla="*/ 129737 h 5835286"/>
              <a:gd name="connsiteX64" fmla="*/ 8214458 w 10923567"/>
              <a:gd name="connsiteY64" fmla="*/ 129737 h 5835286"/>
              <a:gd name="connsiteX65" fmla="*/ 8115002 w 10923567"/>
              <a:gd name="connsiteY65" fmla="*/ 129738 h 5835286"/>
              <a:gd name="connsiteX66" fmla="*/ 8059453 w 10923567"/>
              <a:gd name="connsiteY66" fmla="*/ 119128 h 5835286"/>
              <a:gd name="connsiteX67" fmla="*/ 8002660 w 10923567"/>
              <a:gd name="connsiteY67" fmla="*/ 106969 h 5835286"/>
              <a:gd name="connsiteX68" fmla="*/ 7947930 w 10923567"/>
              <a:gd name="connsiteY68" fmla="*/ 101727 h 5835286"/>
              <a:gd name="connsiteX69" fmla="*/ 7905797 w 10923567"/>
              <a:gd name="connsiteY69" fmla="*/ 100913 h 5835286"/>
              <a:gd name="connsiteX70" fmla="*/ 7861655 w 10923567"/>
              <a:gd name="connsiteY70" fmla="*/ 108089 h 5835286"/>
              <a:gd name="connsiteX71" fmla="*/ 7831859 w 10923567"/>
              <a:gd name="connsiteY71" fmla="*/ 105104 h 5835286"/>
              <a:gd name="connsiteX72" fmla="*/ 7776366 w 10923567"/>
              <a:gd name="connsiteY72" fmla="*/ 112792 h 5835286"/>
              <a:gd name="connsiteX73" fmla="*/ 7695184 w 10923567"/>
              <a:gd name="connsiteY73" fmla="*/ 119876 h 5835286"/>
              <a:gd name="connsiteX74" fmla="*/ 7639301 w 10923567"/>
              <a:gd name="connsiteY74" fmla="*/ 127426 h 5835286"/>
              <a:gd name="connsiteX75" fmla="*/ 7628525 w 10923567"/>
              <a:gd name="connsiteY75" fmla="*/ 129738 h 5835286"/>
              <a:gd name="connsiteX76" fmla="*/ 7262859 w 10923567"/>
              <a:gd name="connsiteY76" fmla="*/ 129738 h 5835286"/>
              <a:gd name="connsiteX77" fmla="*/ 7235885 w 10923567"/>
              <a:gd name="connsiteY77" fmla="*/ 127154 h 5835286"/>
              <a:gd name="connsiteX78" fmla="*/ 7144881 w 10923567"/>
              <a:gd name="connsiteY78" fmla="*/ 129738 h 5835286"/>
              <a:gd name="connsiteX79" fmla="*/ 7131665 w 10923567"/>
              <a:gd name="connsiteY79" fmla="*/ 126217 h 5835286"/>
              <a:gd name="connsiteX80" fmla="*/ 7042693 w 10923567"/>
              <a:gd name="connsiteY80" fmla="*/ 129738 h 5835286"/>
              <a:gd name="connsiteX81" fmla="*/ 6945213 w 10923567"/>
              <a:gd name="connsiteY81" fmla="*/ 126748 h 5835286"/>
              <a:gd name="connsiteX82" fmla="*/ 6937934 w 10923567"/>
              <a:gd name="connsiteY82" fmla="*/ 118713 h 5835286"/>
              <a:gd name="connsiteX83" fmla="*/ 6916555 w 10923567"/>
              <a:gd name="connsiteY83" fmla="*/ 118008 h 5835286"/>
              <a:gd name="connsiteX84" fmla="*/ 6882898 w 10923567"/>
              <a:gd name="connsiteY84" fmla="*/ 118162 h 5835286"/>
              <a:gd name="connsiteX85" fmla="*/ 6807508 w 10923567"/>
              <a:gd name="connsiteY85" fmla="*/ 126594 h 5835286"/>
              <a:gd name="connsiteX86" fmla="*/ 156423 w 10923567"/>
              <a:gd name="connsiteY86" fmla="*/ 121898 h 5835286"/>
              <a:gd name="connsiteX87" fmla="*/ 0 w 10923567"/>
              <a:gd name="connsiteY87" fmla="*/ 0 h 5835286"/>
              <a:gd name="connsiteX88" fmla="*/ 10907824 w 10923567"/>
              <a:gd name="connsiteY88" fmla="*/ 19468 h 5835286"/>
              <a:gd name="connsiteX89" fmla="*/ 10922346 w 10923567"/>
              <a:gd name="connsiteY89" fmla="*/ 5819877 h 5835286"/>
              <a:gd name="connsiteX90" fmla="*/ 5115 w 10923567"/>
              <a:gd name="connsiteY90" fmla="*/ 5835286 h 5835286"/>
              <a:gd name="connsiteX91" fmla="*/ 0 w 10923567"/>
              <a:gd name="connsiteY91" fmla="*/ 0 h 5835286"/>
              <a:gd name="connsiteX0" fmla="*/ 156423 w 10907824"/>
              <a:gd name="connsiteY0" fmla="*/ 121898 h 5835286"/>
              <a:gd name="connsiteX1" fmla="*/ 156423 w 10907824"/>
              <a:gd name="connsiteY1" fmla="*/ 126469 h 5835286"/>
              <a:gd name="connsiteX2" fmla="*/ 132196 w 10907824"/>
              <a:gd name="connsiteY2" fmla="*/ 136186 h 5835286"/>
              <a:gd name="connsiteX3" fmla="*/ 121973 w 10907824"/>
              <a:gd name="connsiteY3" fmla="*/ 159807 h 5835286"/>
              <a:gd name="connsiteX4" fmla="*/ 121973 w 10907824"/>
              <a:gd name="connsiteY4" fmla="*/ 2905769 h 5835286"/>
              <a:gd name="connsiteX5" fmla="*/ 126218 w 10907824"/>
              <a:gd name="connsiteY5" fmla="*/ 2915638 h 5835286"/>
              <a:gd name="connsiteX6" fmla="*/ 121935 w 10907824"/>
              <a:gd name="connsiteY6" fmla="*/ 2923708 h 5835286"/>
              <a:gd name="connsiteX7" fmla="*/ 121935 w 10907824"/>
              <a:gd name="connsiteY7" fmla="*/ 5660051 h 5835286"/>
              <a:gd name="connsiteX8" fmla="*/ 132125 w 10907824"/>
              <a:gd name="connsiteY8" fmla="*/ 5683733 h 5835286"/>
              <a:gd name="connsiteX9" fmla="*/ 156423 w 10907824"/>
              <a:gd name="connsiteY9" fmla="*/ 5693498 h 5835286"/>
              <a:gd name="connsiteX10" fmla="*/ 156423 w 10907824"/>
              <a:gd name="connsiteY10" fmla="*/ 5695534 h 5835286"/>
              <a:gd name="connsiteX11" fmla="*/ 699581 w 10907824"/>
              <a:gd name="connsiteY11" fmla="*/ 5695533 h 5835286"/>
              <a:gd name="connsiteX12" fmla="*/ 713480 w 10907824"/>
              <a:gd name="connsiteY12" fmla="*/ 5699200 h 5835286"/>
              <a:gd name="connsiteX13" fmla="*/ 746681 w 10907824"/>
              <a:gd name="connsiteY13" fmla="*/ 5702884 h 5835286"/>
              <a:gd name="connsiteX14" fmla="*/ 883096 w 10907824"/>
              <a:gd name="connsiteY14" fmla="*/ 5703732 h 5835286"/>
              <a:gd name="connsiteX15" fmla="*/ 963599 w 10907824"/>
              <a:gd name="connsiteY15" fmla="*/ 5707819 h 5835286"/>
              <a:gd name="connsiteX16" fmla="*/ 992428 w 10907824"/>
              <a:gd name="connsiteY16" fmla="*/ 5714994 h 5835286"/>
              <a:gd name="connsiteX17" fmla="*/ 1033868 w 10907824"/>
              <a:gd name="connsiteY17" fmla="*/ 5721234 h 5835286"/>
              <a:gd name="connsiteX18" fmla="*/ 1105647 w 10907824"/>
              <a:gd name="connsiteY18" fmla="*/ 5736600 h 5835286"/>
              <a:gd name="connsiteX19" fmla="*/ 1174816 w 10907824"/>
              <a:gd name="connsiteY19" fmla="*/ 5743225 h 5835286"/>
              <a:gd name="connsiteX20" fmla="*/ 1221319 w 10907824"/>
              <a:gd name="connsiteY20" fmla="*/ 5744508 h 5835286"/>
              <a:gd name="connsiteX21" fmla="*/ 1228064 w 10907824"/>
              <a:gd name="connsiteY21" fmla="*/ 5744253 h 5835286"/>
              <a:gd name="connsiteX22" fmla="*/ 1283851 w 10907824"/>
              <a:gd name="connsiteY22" fmla="*/ 5735184 h 5835286"/>
              <a:gd name="connsiteX23" fmla="*/ 1289051 w 10907824"/>
              <a:gd name="connsiteY23" fmla="*/ 5739751 h 5835286"/>
              <a:gd name="connsiteX24" fmla="*/ 1306532 w 10907824"/>
              <a:gd name="connsiteY24" fmla="*/ 5744407 h 5835286"/>
              <a:gd name="connsiteX25" fmla="*/ 1321509 w 10907824"/>
              <a:gd name="connsiteY25" fmla="*/ 5738956 h 5835286"/>
              <a:gd name="connsiteX26" fmla="*/ 1391643 w 10907824"/>
              <a:gd name="connsiteY26" fmla="*/ 5729239 h 5835286"/>
              <a:gd name="connsiteX27" fmla="*/ 1494243 w 10907824"/>
              <a:gd name="connsiteY27" fmla="*/ 5720287 h 5835286"/>
              <a:gd name="connsiteX28" fmla="*/ 1509747 w 10907824"/>
              <a:gd name="connsiteY28" fmla="*/ 5714681 h 5835286"/>
              <a:gd name="connsiteX29" fmla="*/ 1610369 w 10907824"/>
              <a:gd name="connsiteY29" fmla="*/ 5700983 h 5835286"/>
              <a:gd name="connsiteX30" fmla="*/ 1663169 w 10907824"/>
              <a:gd name="connsiteY30" fmla="*/ 5698865 h 5835286"/>
              <a:gd name="connsiteX31" fmla="*/ 1669042 w 10907824"/>
              <a:gd name="connsiteY31" fmla="*/ 5703989 h 5835286"/>
              <a:gd name="connsiteX32" fmla="*/ 1684628 w 10907824"/>
              <a:gd name="connsiteY32" fmla="*/ 5702636 h 5835286"/>
              <a:gd name="connsiteX33" fmla="*/ 1688821 w 10907824"/>
              <a:gd name="connsiteY33" fmla="*/ 5703398 h 5835286"/>
              <a:gd name="connsiteX34" fmla="*/ 1712805 w 10907824"/>
              <a:gd name="connsiteY34" fmla="*/ 5706645 h 5835286"/>
              <a:gd name="connsiteX35" fmla="*/ 1717254 w 10907824"/>
              <a:gd name="connsiteY35" fmla="*/ 5696916 h 5835286"/>
              <a:gd name="connsiteX36" fmla="*/ 1724325 w 10907824"/>
              <a:gd name="connsiteY36" fmla="*/ 5695534 h 5835286"/>
              <a:gd name="connsiteX37" fmla="*/ 1983344 w 10907824"/>
              <a:gd name="connsiteY37" fmla="*/ 5695534 h 5835286"/>
              <a:gd name="connsiteX38" fmla="*/ 2005548 w 10907824"/>
              <a:gd name="connsiteY38" fmla="*/ 5704463 h 5835286"/>
              <a:gd name="connsiteX39" fmla="*/ 2074717 w 10907824"/>
              <a:gd name="connsiteY39" fmla="*/ 5711089 h 5835286"/>
              <a:gd name="connsiteX40" fmla="*/ 2121220 w 10907824"/>
              <a:gd name="connsiteY40" fmla="*/ 5712372 h 5835286"/>
              <a:gd name="connsiteX41" fmla="*/ 2127966 w 10907824"/>
              <a:gd name="connsiteY41" fmla="*/ 5712119 h 5835286"/>
              <a:gd name="connsiteX42" fmla="*/ 2183754 w 10907824"/>
              <a:gd name="connsiteY42" fmla="*/ 5703050 h 5835286"/>
              <a:gd name="connsiteX43" fmla="*/ 2188953 w 10907824"/>
              <a:gd name="connsiteY43" fmla="*/ 5707616 h 5835286"/>
              <a:gd name="connsiteX44" fmla="*/ 2206433 w 10907824"/>
              <a:gd name="connsiteY44" fmla="*/ 5712273 h 5835286"/>
              <a:gd name="connsiteX45" fmla="*/ 2221412 w 10907824"/>
              <a:gd name="connsiteY45" fmla="*/ 5706821 h 5835286"/>
              <a:gd name="connsiteX46" fmla="*/ 2291546 w 10907824"/>
              <a:gd name="connsiteY46" fmla="*/ 5697104 h 5835286"/>
              <a:gd name="connsiteX47" fmla="*/ 2309553 w 10907824"/>
              <a:gd name="connsiteY47" fmla="*/ 5695533 h 5835286"/>
              <a:gd name="connsiteX48" fmla="*/ 3061820 w 10907824"/>
              <a:gd name="connsiteY48" fmla="*/ 5695534 h 5835286"/>
              <a:gd name="connsiteX49" fmla="*/ 3712119 w 10907824"/>
              <a:gd name="connsiteY49" fmla="*/ 5695533 h 5835286"/>
              <a:gd name="connsiteX50" fmla="*/ 4140448 w 10907824"/>
              <a:gd name="connsiteY50" fmla="*/ 5695533 h 5835286"/>
              <a:gd name="connsiteX51" fmla="*/ 4174676 w 10907824"/>
              <a:gd name="connsiteY51" fmla="*/ 5695691 h 5835286"/>
              <a:gd name="connsiteX52" fmla="*/ 4382671 w 10907824"/>
              <a:gd name="connsiteY52" fmla="*/ 5695766 h 5835286"/>
              <a:gd name="connsiteX53" fmla="*/ 4384112 w 10907824"/>
              <a:gd name="connsiteY53" fmla="*/ 5695533 h 5835286"/>
              <a:gd name="connsiteX54" fmla="*/ 6787989 w 10907824"/>
              <a:gd name="connsiteY54" fmla="*/ 5695533 h 5835286"/>
              <a:gd name="connsiteX55" fmla="*/ 10749266 w 10907824"/>
              <a:gd name="connsiteY55" fmla="*/ 5695534 h 5835286"/>
              <a:gd name="connsiteX56" fmla="*/ 10786115 w 10907824"/>
              <a:gd name="connsiteY56" fmla="*/ 5660054 h 5835286"/>
              <a:gd name="connsiteX57" fmla="*/ 10786115 w 10907824"/>
              <a:gd name="connsiteY57" fmla="*/ 3070919 h 5835286"/>
              <a:gd name="connsiteX58" fmla="*/ 10786115 w 10907824"/>
              <a:gd name="connsiteY58" fmla="*/ 2754250 h 5835286"/>
              <a:gd name="connsiteX59" fmla="*/ 10786115 w 10907824"/>
              <a:gd name="connsiteY59" fmla="*/ 165117 h 5835286"/>
              <a:gd name="connsiteX60" fmla="*/ 10749266 w 10907824"/>
              <a:gd name="connsiteY60" fmla="*/ 129737 h 5835286"/>
              <a:gd name="connsiteX61" fmla="*/ 9074603 w 10907824"/>
              <a:gd name="connsiteY61" fmla="*/ 129738 h 5835286"/>
              <a:gd name="connsiteX62" fmla="*/ 9019942 w 10907824"/>
              <a:gd name="connsiteY62" fmla="*/ 119783 h 5835286"/>
              <a:gd name="connsiteX63" fmla="*/ 8963717 w 10907824"/>
              <a:gd name="connsiteY63" fmla="*/ 129737 h 5835286"/>
              <a:gd name="connsiteX64" fmla="*/ 8214458 w 10907824"/>
              <a:gd name="connsiteY64" fmla="*/ 129737 h 5835286"/>
              <a:gd name="connsiteX65" fmla="*/ 8115002 w 10907824"/>
              <a:gd name="connsiteY65" fmla="*/ 129738 h 5835286"/>
              <a:gd name="connsiteX66" fmla="*/ 8059453 w 10907824"/>
              <a:gd name="connsiteY66" fmla="*/ 119128 h 5835286"/>
              <a:gd name="connsiteX67" fmla="*/ 8002660 w 10907824"/>
              <a:gd name="connsiteY67" fmla="*/ 106969 h 5835286"/>
              <a:gd name="connsiteX68" fmla="*/ 7947930 w 10907824"/>
              <a:gd name="connsiteY68" fmla="*/ 101727 h 5835286"/>
              <a:gd name="connsiteX69" fmla="*/ 7905797 w 10907824"/>
              <a:gd name="connsiteY69" fmla="*/ 100913 h 5835286"/>
              <a:gd name="connsiteX70" fmla="*/ 7861655 w 10907824"/>
              <a:gd name="connsiteY70" fmla="*/ 108089 h 5835286"/>
              <a:gd name="connsiteX71" fmla="*/ 7831859 w 10907824"/>
              <a:gd name="connsiteY71" fmla="*/ 105104 h 5835286"/>
              <a:gd name="connsiteX72" fmla="*/ 7776366 w 10907824"/>
              <a:gd name="connsiteY72" fmla="*/ 112792 h 5835286"/>
              <a:gd name="connsiteX73" fmla="*/ 7695184 w 10907824"/>
              <a:gd name="connsiteY73" fmla="*/ 119876 h 5835286"/>
              <a:gd name="connsiteX74" fmla="*/ 7639301 w 10907824"/>
              <a:gd name="connsiteY74" fmla="*/ 127426 h 5835286"/>
              <a:gd name="connsiteX75" fmla="*/ 7628525 w 10907824"/>
              <a:gd name="connsiteY75" fmla="*/ 129738 h 5835286"/>
              <a:gd name="connsiteX76" fmla="*/ 7262859 w 10907824"/>
              <a:gd name="connsiteY76" fmla="*/ 129738 h 5835286"/>
              <a:gd name="connsiteX77" fmla="*/ 7235885 w 10907824"/>
              <a:gd name="connsiteY77" fmla="*/ 127154 h 5835286"/>
              <a:gd name="connsiteX78" fmla="*/ 7144881 w 10907824"/>
              <a:gd name="connsiteY78" fmla="*/ 129738 h 5835286"/>
              <a:gd name="connsiteX79" fmla="*/ 7131665 w 10907824"/>
              <a:gd name="connsiteY79" fmla="*/ 126217 h 5835286"/>
              <a:gd name="connsiteX80" fmla="*/ 7042693 w 10907824"/>
              <a:gd name="connsiteY80" fmla="*/ 129738 h 5835286"/>
              <a:gd name="connsiteX81" fmla="*/ 6945213 w 10907824"/>
              <a:gd name="connsiteY81" fmla="*/ 126748 h 5835286"/>
              <a:gd name="connsiteX82" fmla="*/ 6937934 w 10907824"/>
              <a:gd name="connsiteY82" fmla="*/ 118713 h 5835286"/>
              <a:gd name="connsiteX83" fmla="*/ 6916555 w 10907824"/>
              <a:gd name="connsiteY83" fmla="*/ 118008 h 5835286"/>
              <a:gd name="connsiteX84" fmla="*/ 6882898 w 10907824"/>
              <a:gd name="connsiteY84" fmla="*/ 118162 h 5835286"/>
              <a:gd name="connsiteX85" fmla="*/ 6807508 w 10907824"/>
              <a:gd name="connsiteY85" fmla="*/ 126594 h 5835286"/>
              <a:gd name="connsiteX86" fmla="*/ 156423 w 10907824"/>
              <a:gd name="connsiteY86" fmla="*/ 121898 h 5835286"/>
              <a:gd name="connsiteX87" fmla="*/ 0 w 10907824"/>
              <a:gd name="connsiteY87" fmla="*/ 0 h 5835286"/>
              <a:gd name="connsiteX88" fmla="*/ 10907824 w 10907824"/>
              <a:gd name="connsiteY88" fmla="*/ 19468 h 5835286"/>
              <a:gd name="connsiteX89" fmla="*/ 10897315 w 10907824"/>
              <a:gd name="connsiteY89" fmla="*/ 5807913 h 5835286"/>
              <a:gd name="connsiteX90" fmla="*/ 5115 w 10907824"/>
              <a:gd name="connsiteY90" fmla="*/ 5835286 h 5835286"/>
              <a:gd name="connsiteX91" fmla="*/ 0 w 10907824"/>
              <a:gd name="connsiteY91" fmla="*/ 0 h 58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0907824" h="5835286">
                <a:moveTo>
                  <a:pt x="156423" y="121898"/>
                </a:moveTo>
                <a:lnTo>
                  <a:pt x="156423" y="126469"/>
                </a:lnTo>
                <a:lnTo>
                  <a:pt x="132196" y="136186"/>
                </a:lnTo>
                <a:cubicBezTo>
                  <a:pt x="125925" y="142231"/>
                  <a:pt x="122028" y="150577"/>
                  <a:pt x="121973" y="159807"/>
                </a:cubicBezTo>
                <a:lnTo>
                  <a:pt x="121973" y="2905769"/>
                </a:lnTo>
                <a:lnTo>
                  <a:pt x="126218" y="2915638"/>
                </a:lnTo>
                <a:lnTo>
                  <a:pt x="121935" y="2923708"/>
                </a:lnTo>
                <a:lnTo>
                  <a:pt x="121935" y="5660051"/>
                </a:lnTo>
                <a:cubicBezTo>
                  <a:pt x="121963" y="5669300"/>
                  <a:pt x="125851" y="5677670"/>
                  <a:pt x="132125" y="5683733"/>
                </a:cubicBezTo>
                <a:lnTo>
                  <a:pt x="156423" y="5693498"/>
                </a:lnTo>
                <a:lnTo>
                  <a:pt x="156423" y="5695534"/>
                </a:lnTo>
                <a:lnTo>
                  <a:pt x="699581" y="5695533"/>
                </a:lnTo>
                <a:lnTo>
                  <a:pt x="713480" y="5699200"/>
                </a:lnTo>
                <a:cubicBezTo>
                  <a:pt x="720931" y="5700727"/>
                  <a:pt x="731177" y="5702145"/>
                  <a:pt x="746681" y="5702884"/>
                </a:cubicBezTo>
                <a:cubicBezTo>
                  <a:pt x="785206" y="5690649"/>
                  <a:pt x="835217" y="5720184"/>
                  <a:pt x="883096" y="5703732"/>
                </a:cubicBezTo>
                <a:cubicBezTo>
                  <a:pt x="900581" y="5699747"/>
                  <a:pt x="953962" y="5700059"/>
                  <a:pt x="963599" y="5707819"/>
                </a:cubicBezTo>
                <a:cubicBezTo>
                  <a:pt x="974635" y="5709471"/>
                  <a:pt x="987790" y="5706666"/>
                  <a:pt x="992428" y="5714994"/>
                </a:cubicBezTo>
                <a:cubicBezTo>
                  <a:pt x="1000321" y="5725009"/>
                  <a:pt x="1040124" y="5709365"/>
                  <a:pt x="1033868" y="5721234"/>
                </a:cubicBezTo>
                <a:cubicBezTo>
                  <a:pt x="1062109" y="5710513"/>
                  <a:pt x="1082767" y="5731476"/>
                  <a:pt x="1105647" y="5736600"/>
                </a:cubicBezTo>
                <a:lnTo>
                  <a:pt x="1174816" y="5743225"/>
                </a:lnTo>
                <a:lnTo>
                  <a:pt x="1221319" y="5744508"/>
                </a:lnTo>
                <a:lnTo>
                  <a:pt x="1228064" y="5744253"/>
                </a:lnTo>
                <a:lnTo>
                  <a:pt x="1283851" y="5735184"/>
                </a:lnTo>
                <a:cubicBezTo>
                  <a:pt x="1285152" y="5736840"/>
                  <a:pt x="1286902" y="5738381"/>
                  <a:pt x="1289051" y="5739751"/>
                </a:cubicBezTo>
                <a:lnTo>
                  <a:pt x="1306532" y="5744407"/>
                </a:lnTo>
                <a:lnTo>
                  <a:pt x="1321509" y="5738956"/>
                </a:lnTo>
                <a:lnTo>
                  <a:pt x="1391643" y="5729239"/>
                </a:lnTo>
                <a:lnTo>
                  <a:pt x="1494243" y="5720287"/>
                </a:lnTo>
                <a:lnTo>
                  <a:pt x="1509747" y="5714681"/>
                </a:lnTo>
                <a:cubicBezTo>
                  <a:pt x="1545134" y="5708526"/>
                  <a:pt x="1587810" y="5714907"/>
                  <a:pt x="1610369" y="5700983"/>
                </a:cubicBezTo>
                <a:lnTo>
                  <a:pt x="1663169" y="5698865"/>
                </a:lnTo>
                <a:lnTo>
                  <a:pt x="1669042" y="5703989"/>
                </a:lnTo>
                <a:lnTo>
                  <a:pt x="1684628" y="5702636"/>
                </a:lnTo>
                <a:lnTo>
                  <a:pt x="1688821" y="5703398"/>
                </a:lnTo>
                <a:cubicBezTo>
                  <a:pt x="1696821" y="5704879"/>
                  <a:pt x="1704759" y="5706162"/>
                  <a:pt x="1712805" y="5706645"/>
                </a:cubicBezTo>
                <a:cubicBezTo>
                  <a:pt x="1711956" y="5701808"/>
                  <a:pt x="1713805" y="5698781"/>
                  <a:pt x="1717254" y="5696916"/>
                </a:cubicBezTo>
                <a:lnTo>
                  <a:pt x="1724325" y="5695534"/>
                </a:lnTo>
                <a:lnTo>
                  <a:pt x="1983344" y="5695534"/>
                </a:lnTo>
                <a:lnTo>
                  <a:pt x="2005548" y="5704463"/>
                </a:lnTo>
                <a:lnTo>
                  <a:pt x="2074717" y="5711089"/>
                </a:lnTo>
                <a:lnTo>
                  <a:pt x="2121220" y="5712372"/>
                </a:lnTo>
                <a:lnTo>
                  <a:pt x="2127966" y="5712119"/>
                </a:lnTo>
                <a:lnTo>
                  <a:pt x="2183754" y="5703050"/>
                </a:lnTo>
                <a:cubicBezTo>
                  <a:pt x="2185053" y="5704705"/>
                  <a:pt x="2186804" y="5706245"/>
                  <a:pt x="2188953" y="5707616"/>
                </a:cubicBezTo>
                <a:lnTo>
                  <a:pt x="2206433" y="5712273"/>
                </a:lnTo>
                <a:lnTo>
                  <a:pt x="2221412" y="5706821"/>
                </a:lnTo>
                <a:lnTo>
                  <a:pt x="2291546" y="5697104"/>
                </a:lnTo>
                <a:lnTo>
                  <a:pt x="2309553" y="5695533"/>
                </a:lnTo>
                <a:lnTo>
                  <a:pt x="3061820" y="5695534"/>
                </a:lnTo>
                <a:lnTo>
                  <a:pt x="3712119" y="5695533"/>
                </a:lnTo>
                <a:lnTo>
                  <a:pt x="4140448" y="5695533"/>
                </a:lnTo>
                <a:lnTo>
                  <a:pt x="4174676" y="5695691"/>
                </a:lnTo>
                <a:cubicBezTo>
                  <a:pt x="4167087" y="5702899"/>
                  <a:pt x="4325515" y="5701697"/>
                  <a:pt x="4382671" y="5695766"/>
                </a:cubicBezTo>
                <a:lnTo>
                  <a:pt x="4384112" y="5695533"/>
                </a:lnTo>
                <a:lnTo>
                  <a:pt x="6787989" y="5695533"/>
                </a:lnTo>
                <a:lnTo>
                  <a:pt x="10749266" y="5695534"/>
                </a:lnTo>
                <a:cubicBezTo>
                  <a:pt x="10769596" y="5695478"/>
                  <a:pt x="10786063" y="5679626"/>
                  <a:pt x="10786115" y="5660054"/>
                </a:cubicBezTo>
                <a:lnTo>
                  <a:pt x="10786115" y="3070919"/>
                </a:lnTo>
                <a:lnTo>
                  <a:pt x="10786115" y="2754250"/>
                </a:lnTo>
                <a:lnTo>
                  <a:pt x="10786115" y="165117"/>
                </a:lnTo>
                <a:cubicBezTo>
                  <a:pt x="10785998" y="145583"/>
                  <a:pt x="10769553" y="129789"/>
                  <a:pt x="10749266" y="129737"/>
                </a:cubicBezTo>
                <a:lnTo>
                  <a:pt x="9074603" y="129738"/>
                </a:lnTo>
                <a:lnTo>
                  <a:pt x="9019942" y="119783"/>
                </a:lnTo>
                <a:cubicBezTo>
                  <a:pt x="8989263" y="120221"/>
                  <a:pt x="8982459" y="126420"/>
                  <a:pt x="8963717" y="129737"/>
                </a:cubicBezTo>
                <a:lnTo>
                  <a:pt x="8214458" y="129737"/>
                </a:lnTo>
                <a:lnTo>
                  <a:pt x="8115002" y="129738"/>
                </a:lnTo>
                <a:lnTo>
                  <a:pt x="8059453" y="119128"/>
                </a:lnTo>
                <a:cubicBezTo>
                  <a:pt x="8037107" y="127610"/>
                  <a:pt x="8020762" y="111023"/>
                  <a:pt x="8002660" y="106969"/>
                </a:cubicBezTo>
                <a:lnTo>
                  <a:pt x="7947930" y="101727"/>
                </a:lnTo>
                <a:lnTo>
                  <a:pt x="7905797" y="100913"/>
                </a:lnTo>
                <a:lnTo>
                  <a:pt x="7861655" y="108089"/>
                </a:lnTo>
                <a:cubicBezTo>
                  <a:pt x="7849332" y="108787"/>
                  <a:pt x="7846073" y="104320"/>
                  <a:pt x="7831859" y="105104"/>
                </a:cubicBezTo>
                <a:lnTo>
                  <a:pt x="7776366" y="112792"/>
                </a:lnTo>
                <a:lnTo>
                  <a:pt x="7695184" y="119876"/>
                </a:lnTo>
                <a:lnTo>
                  <a:pt x="7639301" y="127426"/>
                </a:lnTo>
                <a:lnTo>
                  <a:pt x="7628525" y="129738"/>
                </a:lnTo>
                <a:lnTo>
                  <a:pt x="7262859" y="129738"/>
                </a:lnTo>
                <a:lnTo>
                  <a:pt x="7235885" y="127154"/>
                </a:lnTo>
                <a:lnTo>
                  <a:pt x="7144881" y="129738"/>
                </a:lnTo>
                <a:lnTo>
                  <a:pt x="7131665" y="126217"/>
                </a:lnTo>
                <a:lnTo>
                  <a:pt x="7042693" y="129738"/>
                </a:lnTo>
                <a:cubicBezTo>
                  <a:pt x="7013231" y="129240"/>
                  <a:pt x="6962176" y="130026"/>
                  <a:pt x="6945213" y="126748"/>
                </a:cubicBezTo>
                <a:lnTo>
                  <a:pt x="6937934" y="118713"/>
                </a:lnTo>
                <a:lnTo>
                  <a:pt x="6916555" y="118008"/>
                </a:lnTo>
                <a:cubicBezTo>
                  <a:pt x="6914992" y="118623"/>
                  <a:pt x="6884170" y="118110"/>
                  <a:pt x="6882898" y="118162"/>
                </a:cubicBezTo>
                <a:lnTo>
                  <a:pt x="6807508" y="126594"/>
                </a:lnTo>
                <a:lnTo>
                  <a:pt x="156423" y="121898"/>
                </a:lnTo>
                <a:close/>
                <a:moveTo>
                  <a:pt x="0" y="0"/>
                </a:moveTo>
                <a:lnTo>
                  <a:pt x="10907824" y="19468"/>
                </a:lnTo>
                <a:cubicBezTo>
                  <a:pt x="10900366" y="1959353"/>
                  <a:pt x="10904773" y="3868028"/>
                  <a:pt x="10897315" y="5807913"/>
                </a:cubicBezTo>
                <a:lnTo>
                  <a:pt x="5115" y="5835286"/>
                </a:lnTo>
                <a:cubicBezTo>
                  <a:pt x="5115" y="3891836"/>
                  <a:pt x="0" y="1943450"/>
                  <a:pt x="0" y="0"/>
                </a:cubicBezTo>
                <a:close/>
              </a:path>
            </a:pathLst>
          </a:custGeom>
          <a:solidFill>
            <a:schemeClr val="tx1"/>
          </a:solidFill>
          <a:ln>
            <a:no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58">
            <a:extLst>
              <a:ext uri="{FF2B5EF4-FFF2-40B4-BE49-F238E27FC236}">
                <a16:creationId xmlns:a16="http://schemas.microsoft.com/office/drawing/2014/main" id="{0C80FB90-4781-4003-8A79-2098DAC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299730">
            <a:off x="775454" y="-216442"/>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1" name="Group 60">
            <a:extLst>
              <a:ext uri="{FF2B5EF4-FFF2-40B4-BE49-F238E27FC236}">
                <a16:creationId xmlns:a16="http://schemas.microsoft.com/office/drawing/2014/main" id="{A9C36502-B106-4287-ADF5-4A86A49F1D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2" name="Group 61">
              <a:extLst>
                <a:ext uri="{FF2B5EF4-FFF2-40B4-BE49-F238E27FC236}">
                  <a16:creationId xmlns:a16="http://schemas.microsoft.com/office/drawing/2014/main" id="{DBF25D09-AC48-4B49-98E3-130E7E531E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4" name="Straight Connector 63">
                <a:extLst>
                  <a:ext uri="{FF2B5EF4-FFF2-40B4-BE49-F238E27FC236}">
                    <a16:creationId xmlns:a16="http://schemas.microsoft.com/office/drawing/2014/main" id="{A79981A0-3A53-4850-9264-FEECEA9E02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1CCD96F-9A48-4158-805F-C796D9EA6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2E710004-DC13-4D30-A526-95FAB16BF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1013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8B02A-65F4-BE95-02BB-612E1B1B6B87}"/>
              </a:ext>
            </a:extLst>
          </p:cNvPr>
          <p:cNvSpPr>
            <a:spLocks noGrp="1"/>
          </p:cNvSpPr>
          <p:nvPr>
            <p:ph type="title"/>
          </p:nvPr>
        </p:nvSpPr>
        <p:spPr/>
        <p:txBody>
          <a:bodyPr>
            <a:normAutofit fontScale="90000"/>
          </a:bodyPr>
          <a:lstStyle/>
          <a:p>
            <a:r>
              <a:rPr lang="en-US" dirty="0">
                <a:solidFill>
                  <a:schemeClr val="bg2"/>
                </a:solidFill>
              </a:rPr>
              <a:t>Web3 and NFT</a:t>
            </a:r>
          </a:p>
        </p:txBody>
      </p:sp>
      <p:pic>
        <p:nvPicPr>
          <p:cNvPr id="9" name="Picture 8">
            <a:extLst>
              <a:ext uri="{FF2B5EF4-FFF2-40B4-BE49-F238E27FC236}">
                <a16:creationId xmlns:a16="http://schemas.microsoft.com/office/drawing/2014/main" id="{12DE9EDF-F30B-B31A-8A41-8C835B22884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75199" y="2179629"/>
            <a:ext cx="8172485" cy="4405837"/>
          </a:xfrm>
          <a:prstGeom prst="rect">
            <a:avLst/>
          </a:prstGeom>
        </p:spPr>
      </p:pic>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4"/>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sp>
        <p:nvSpPr>
          <p:cNvPr id="16" name="TextBox 15">
            <a:extLst>
              <a:ext uri="{FF2B5EF4-FFF2-40B4-BE49-F238E27FC236}">
                <a16:creationId xmlns:a16="http://schemas.microsoft.com/office/drawing/2014/main" id="{E17789A8-DCF4-6A05-F128-2A8AE7A96903}"/>
              </a:ext>
            </a:extLst>
          </p:cNvPr>
          <p:cNvSpPr txBox="1"/>
          <p:nvPr/>
        </p:nvSpPr>
        <p:spPr>
          <a:xfrm>
            <a:off x="220770" y="1438814"/>
            <a:ext cx="11772901" cy="646331"/>
          </a:xfrm>
          <a:prstGeom prst="rect">
            <a:avLst/>
          </a:prstGeom>
          <a:noFill/>
        </p:spPr>
        <p:txBody>
          <a:bodyPr wrap="square">
            <a:spAutoFit/>
          </a:bodyPr>
          <a:lstStyle/>
          <a:p>
            <a:r>
              <a:rPr lang="en-US" b="0" i="0" dirty="0">
                <a:solidFill>
                  <a:srgbClr val="242424"/>
                </a:solidFill>
                <a:effectLst/>
                <a:latin typeface="Segoe UI" panose="020B0502040204020203" pitchFamily="34" charset="0"/>
              </a:rPr>
              <a:t>Easily exchangeable and individually unique digital assets which are held on certain blockchains, mainly Ethereum but also others such as Flow, Wax, and many others. </a:t>
            </a:r>
            <a:endParaRPr lang="en-US" dirty="0"/>
          </a:p>
        </p:txBody>
      </p:sp>
    </p:spTree>
    <p:extLst>
      <p:ext uri="{BB962C8B-B14F-4D97-AF65-F5344CB8AC3E}">
        <p14:creationId xmlns:p14="http://schemas.microsoft.com/office/powerpoint/2010/main" val="4022134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4" name="Picture 3">
            <a:extLst>
              <a:ext uri="{FF2B5EF4-FFF2-40B4-BE49-F238E27FC236}">
                <a16:creationId xmlns:a16="http://schemas.microsoft.com/office/drawing/2014/main" id="{0FF4D5AE-FD98-431E-98E0-A22FBECE0330}"/>
              </a:ext>
            </a:extLst>
          </p:cNvPr>
          <p:cNvPicPr>
            <a:picLocks noChangeAspect="1"/>
          </p:cNvPicPr>
          <p:nvPr/>
        </p:nvPicPr>
        <p:blipFill>
          <a:blip r:embed="rId3"/>
          <a:stretch>
            <a:fillRect/>
          </a:stretch>
        </p:blipFill>
        <p:spPr>
          <a:xfrm>
            <a:off x="1172057" y="491347"/>
            <a:ext cx="9155651" cy="6060112"/>
          </a:xfrm>
          <a:prstGeom prst="rect">
            <a:avLst/>
          </a:prstGeom>
        </p:spPr>
      </p:pic>
    </p:spTree>
    <p:extLst>
      <p:ext uri="{BB962C8B-B14F-4D97-AF65-F5344CB8AC3E}">
        <p14:creationId xmlns:p14="http://schemas.microsoft.com/office/powerpoint/2010/main" val="2563232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3" name="Picture 2">
            <a:extLst>
              <a:ext uri="{FF2B5EF4-FFF2-40B4-BE49-F238E27FC236}">
                <a16:creationId xmlns:a16="http://schemas.microsoft.com/office/drawing/2014/main" id="{C53034CC-D2D9-2211-B84C-4C29D03FF897}"/>
              </a:ext>
            </a:extLst>
          </p:cNvPr>
          <p:cNvPicPr>
            <a:picLocks noChangeAspect="1"/>
          </p:cNvPicPr>
          <p:nvPr/>
        </p:nvPicPr>
        <p:blipFill>
          <a:blip r:embed="rId3"/>
          <a:stretch>
            <a:fillRect/>
          </a:stretch>
        </p:blipFill>
        <p:spPr>
          <a:xfrm>
            <a:off x="2240802" y="354606"/>
            <a:ext cx="7485658" cy="6248784"/>
          </a:xfrm>
          <a:prstGeom prst="rect">
            <a:avLst/>
          </a:prstGeom>
        </p:spPr>
      </p:pic>
    </p:spTree>
    <p:extLst>
      <p:ext uri="{BB962C8B-B14F-4D97-AF65-F5344CB8AC3E}">
        <p14:creationId xmlns:p14="http://schemas.microsoft.com/office/powerpoint/2010/main" val="304751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10;&#10;Description automatically generated">
            <a:extLst>
              <a:ext uri="{FF2B5EF4-FFF2-40B4-BE49-F238E27FC236}">
                <a16:creationId xmlns:a16="http://schemas.microsoft.com/office/drawing/2014/main" id="{06F6B02D-8A9C-F0AA-FD0A-5D7E587C687E}"/>
              </a:ext>
            </a:extLst>
          </p:cNvPr>
          <p:cNvPicPr>
            <a:picLocks noChangeAspect="1"/>
          </p:cNvPicPr>
          <p:nvPr/>
        </p:nvPicPr>
        <p:blipFill>
          <a:blip r:embed="rId2"/>
          <a:stretch>
            <a:fillRect/>
          </a:stretch>
        </p:blipFill>
        <p:spPr>
          <a:xfrm>
            <a:off x="10547684" y="6428426"/>
            <a:ext cx="297593" cy="289202"/>
          </a:xfrm>
          <a:prstGeom prst="rect">
            <a:avLst/>
          </a:prstGeom>
        </p:spPr>
      </p:pic>
      <p:sp>
        <p:nvSpPr>
          <p:cNvPr id="13" name="TextBox 12">
            <a:extLst>
              <a:ext uri="{FF2B5EF4-FFF2-40B4-BE49-F238E27FC236}">
                <a16:creationId xmlns:a16="http://schemas.microsoft.com/office/drawing/2014/main" id="{3F520E36-7522-CC5A-A13B-2851AA7263F8}"/>
              </a:ext>
            </a:extLst>
          </p:cNvPr>
          <p:cNvSpPr txBox="1"/>
          <p:nvPr/>
        </p:nvSpPr>
        <p:spPr>
          <a:xfrm>
            <a:off x="10794830" y="6400800"/>
            <a:ext cx="1397170" cy="369332"/>
          </a:xfrm>
          <a:prstGeom prst="rect">
            <a:avLst/>
          </a:prstGeom>
          <a:noFill/>
        </p:spPr>
        <p:txBody>
          <a:bodyPr wrap="square">
            <a:spAutoFit/>
          </a:bodyPr>
          <a:lstStyle/>
          <a:p>
            <a:r>
              <a:rPr lang="en-US" sz="1800" dirty="0">
                <a:cs typeface="Segoe UI"/>
              </a:rPr>
              <a:t>MahesKBlr</a:t>
            </a:r>
            <a:endParaRPr lang="en-US" sz="1800" dirty="0">
              <a:ea typeface="+mn-lt"/>
              <a:cs typeface="+mn-lt"/>
            </a:endParaRPr>
          </a:p>
        </p:txBody>
      </p:sp>
      <p:pic>
        <p:nvPicPr>
          <p:cNvPr id="4" name="Picture 3">
            <a:extLst>
              <a:ext uri="{FF2B5EF4-FFF2-40B4-BE49-F238E27FC236}">
                <a16:creationId xmlns:a16="http://schemas.microsoft.com/office/drawing/2014/main" id="{7AB1428A-BF52-8B4A-474E-DC43888A1BD6}"/>
              </a:ext>
            </a:extLst>
          </p:cNvPr>
          <p:cNvPicPr>
            <a:picLocks noChangeAspect="1"/>
          </p:cNvPicPr>
          <p:nvPr/>
        </p:nvPicPr>
        <p:blipFill>
          <a:blip r:embed="rId3"/>
          <a:stretch>
            <a:fillRect/>
          </a:stretch>
        </p:blipFill>
        <p:spPr>
          <a:xfrm>
            <a:off x="520259" y="233823"/>
            <a:ext cx="10827987" cy="6114473"/>
          </a:xfrm>
          <a:prstGeom prst="rect">
            <a:avLst/>
          </a:prstGeom>
        </p:spPr>
      </p:pic>
    </p:spTree>
    <p:extLst>
      <p:ext uri="{BB962C8B-B14F-4D97-AF65-F5344CB8AC3E}">
        <p14:creationId xmlns:p14="http://schemas.microsoft.com/office/powerpoint/2010/main" val="2842346445"/>
      </p:ext>
    </p:extLst>
  </p:cSld>
  <p:clrMapOvr>
    <a:masterClrMapping/>
  </p:clrMapOvr>
  <p:transition>
    <p:fade/>
  </p:transition>
</p:sld>
</file>

<file path=ppt/theme/theme1.xml><?xml version="1.0" encoding="utf-8"?>
<a:theme xmlns:a="http://schemas.openxmlformats.org/drawingml/2006/main" name="StreetscapeVTI">
  <a:themeElements>
    <a:clrScheme name="AnalogousFromLightSeedLeftStep">
      <a:dk1>
        <a:srgbClr val="000000"/>
      </a:dk1>
      <a:lt1>
        <a:srgbClr val="FFFFFF"/>
      </a:lt1>
      <a:dk2>
        <a:srgbClr val="3B213A"/>
      </a:dk2>
      <a:lt2>
        <a:srgbClr val="E3E2E8"/>
      </a:lt2>
      <a:accent1>
        <a:srgbClr val="93A94E"/>
      </a:accent1>
      <a:accent2>
        <a:srgbClr val="B6A03C"/>
      </a:accent2>
      <a:accent3>
        <a:srgbClr val="EA8946"/>
      </a:accent3>
      <a:accent4>
        <a:srgbClr val="EB4E4F"/>
      </a:accent4>
      <a:accent5>
        <a:srgbClr val="EE6EA5"/>
      </a:accent5>
      <a:accent6>
        <a:srgbClr val="EB4ED2"/>
      </a:accent6>
      <a:hlink>
        <a:srgbClr val="7A69AE"/>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1624</TotalTime>
  <Words>1173</Words>
  <Application>Microsoft Office PowerPoint</Application>
  <PresentationFormat>Widescreen</PresentationFormat>
  <Paragraphs>97</Paragraphs>
  <Slides>25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Consolas</vt:lpstr>
      <vt:lpstr>Franklin Gothic Heavy</vt:lpstr>
      <vt:lpstr>Segoe UI</vt:lpstr>
      <vt:lpstr>Segoe UI Semibold</vt:lpstr>
      <vt:lpstr>Times New Roman</vt:lpstr>
      <vt:lpstr>Wingdings</vt:lpstr>
      <vt:lpstr>StreetscapeVTI</vt:lpstr>
      <vt:lpstr>White Template</vt:lpstr>
      <vt:lpstr>PowerPoint Presentation</vt:lpstr>
      <vt:lpstr>Disclaimer</vt:lpstr>
      <vt:lpstr>Web3 - Background </vt:lpstr>
      <vt:lpstr>What is Web3 really ?</vt:lpstr>
      <vt:lpstr>PowerPoint Presentation</vt:lpstr>
      <vt:lpstr>Web3 and NFT</vt:lpstr>
      <vt:lpstr>PowerPoint Presentation</vt:lpstr>
      <vt:lpstr>PowerPoint Presentation</vt:lpstr>
      <vt:lpstr>PowerPoint Presentation</vt:lpstr>
      <vt:lpstr>Do you want to own this 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use case</vt:lpstr>
      <vt:lpstr>What area tokenomics? </vt:lpstr>
      <vt:lpstr>PowerPoint Presentation</vt:lpstr>
      <vt:lpstr>PowerPoint Presentation</vt:lpstr>
      <vt:lpstr>tldr</vt:lpstr>
      <vt:lpstr>challenges</vt:lpstr>
      <vt:lpstr>What’s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Maheshkumar Rajarathinavel</dc:creator>
  <cp:lastModifiedBy>Maheshkumar Rajarathinavel</cp:lastModifiedBy>
  <cp:revision>80</cp:revision>
  <dcterms:created xsi:type="dcterms:W3CDTF">2022-09-20T14:58:21Z</dcterms:created>
  <dcterms:modified xsi:type="dcterms:W3CDTF">2022-09-23T07:46:52Z</dcterms:modified>
</cp:coreProperties>
</file>